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8" r:id="rId3"/>
    <p:sldMasterId id="2147483726" r:id="rId4"/>
    <p:sldMasterId id="2147483730" r:id="rId5"/>
    <p:sldMasterId id="2147483737" r:id="rId6"/>
    <p:sldMasterId id="2147483745" r:id="rId7"/>
  </p:sldMasterIdLst>
  <p:notesMasterIdLst>
    <p:notesMasterId r:id="rId27"/>
  </p:notesMasterIdLst>
  <p:sldIdLst>
    <p:sldId id="271" r:id="rId8"/>
    <p:sldId id="371" r:id="rId9"/>
    <p:sldId id="281" r:id="rId10"/>
    <p:sldId id="280" r:id="rId11"/>
    <p:sldId id="285" r:id="rId12"/>
    <p:sldId id="283" r:id="rId13"/>
    <p:sldId id="284" r:id="rId14"/>
    <p:sldId id="287" r:id="rId15"/>
    <p:sldId id="290" r:id="rId16"/>
    <p:sldId id="497" r:id="rId17"/>
    <p:sldId id="500" r:id="rId18"/>
    <p:sldId id="498" r:id="rId19"/>
    <p:sldId id="499" r:id="rId20"/>
    <p:sldId id="483" r:id="rId21"/>
    <p:sldId id="484" r:id="rId22"/>
    <p:sldId id="303" r:id="rId23"/>
    <p:sldId id="258" r:id="rId24"/>
    <p:sldId id="333" r:id="rId25"/>
    <p:sldId id="355" r:id="rId26"/>
    <p:sldId id="452" r:id="rId28"/>
    <p:sldId id="366" r:id="rId29"/>
    <p:sldId id="466" r:id="rId30"/>
    <p:sldId id="481" r:id="rId31"/>
    <p:sldId id="365" r:id="rId32"/>
  </p:sldIdLst>
  <p:sldSz cx="18291175" cy="10287000"/>
  <p:notesSz cx="6858000" cy="9144000"/>
  <p:defaultTextStyle>
    <a:defPPr>
      <a:defRPr lang="ja-JP"/>
    </a:defPPr>
    <a:lvl1pPr marL="0" algn="l" defTabSz="1632585" rtl="0" eaLnBrk="1" latinLnBrk="0" hangingPunct="1">
      <a:defRPr kumimoji="1" sz="3200" kern="1200">
        <a:solidFill>
          <a:schemeClr val="tx1"/>
        </a:solidFill>
        <a:latin typeface="+mn-lt"/>
        <a:ea typeface="+mn-ea"/>
        <a:cs typeface="+mn-cs"/>
      </a:defRPr>
    </a:lvl1pPr>
    <a:lvl2pPr marL="816610" algn="l" defTabSz="1632585" rtl="0" eaLnBrk="1" latinLnBrk="0" hangingPunct="1">
      <a:defRPr kumimoji="1" sz="3200" kern="1200">
        <a:solidFill>
          <a:schemeClr val="tx1"/>
        </a:solidFill>
        <a:latin typeface="+mn-lt"/>
        <a:ea typeface="+mn-ea"/>
        <a:cs typeface="+mn-cs"/>
      </a:defRPr>
    </a:lvl2pPr>
    <a:lvl3pPr marL="1633220" algn="l" defTabSz="1632585" rtl="0" eaLnBrk="1" latinLnBrk="0" hangingPunct="1">
      <a:defRPr kumimoji="1" sz="3200" kern="1200">
        <a:solidFill>
          <a:schemeClr val="tx1"/>
        </a:solidFill>
        <a:latin typeface="+mn-lt"/>
        <a:ea typeface="+mn-ea"/>
        <a:cs typeface="+mn-cs"/>
      </a:defRPr>
    </a:lvl3pPr>
    <a:lvl4pPr marL="2449195" algn="l" defTabSz="1632585" rtl="0" eaLnBrk="1" latinLnBrk="0" hangingPunct="1">
      <a:defRPr kumimoji="1" sz="3200" kern="1200">
        <a:solidFill>
          <a:schemeClr val="tx1"/>
        </a:solidFill>
        <a:latin typeface="+mn-lt"/>
        <a:ea typeface="+mn-ea"/>
        <a:cs typeface="+mn-cs"/>
      </a:defRPr>
    </a:lvl4pPr>
    <a:lvl5pPr marL="3265805" algn="l" defTabSz="1632585" rtl="0" eaLnBrk="1" latinLnBrk="0" hangingPunct="1">
      <a:defRPr kumimoji="1" sz="3200" kern="1200">
        <a:solidFill>
          <a:schemeClr val="tx1"/>
        </a:solidFill>
        <a:latin typeface="+mn-lt"/>
        <a:ea typeface="+mn-ea"/>
        <a:cs typeface="+mn-cs"/>
      </a:defRPr>
    </a:lvl5pPr>
    <a:lvl6pPr marL="4082415" algn="l" defTabSz="1632585" rtl="0" eaLnBrk="1" latinLnBrk="0" hangingPunct="1">
      <a:defRPr kumimoji="1" sz="3200" kern="1200">
        <a:solidFill>
          <a:schemeClr val="tx1"/>
        </a:solidFill>
        <a:latin typeface="+mn-lt"/>
        <a:ea typeface="+mn-ea"/>
        <a:cs typeface="+mn-cs"/>
      </a:defRPr>
    </a:lvl6pPr>
    <a:lvl7pPr marL="4899025" algn="l" defTabSz="1632585" rtl="0" eaLnBrk="1" latinLnBrk="0" hangingPunct="1">
      <a:defRPr kumimoji="1" sz="3200" kern="1200">
        <a:solidFill>
          <a:schemeClr val="tx1"/>
        </a:solidFill>
        <a:latin typeface="+mn-lt"/>
        <a:ea typeface="+mn-ea"/>
        <a:cs typeface="+mn-cs"/>
      </a:defRPr>
    </a:lvl7pPr>
    <a:lvl8pPr marL="5715000" algn="l" defTabSz="1632585" rtl="0" eaLnBrk="1" latinLnBrk="0" hangingPunct="1">
      <a:defRPr kumimoji="1" sz="3200" kern="1200">
        <a:solidFill>
          <a:schemeClr val="tx1"/>
        </a:solidFill>
        <a:latin typeface="+mn-lt"/>
        <a:ea typeface="+mn-ea"/>
        <a:cs typeface="+mn-cs"/>
      </a:defRPr>
    </a:lvl8pPr>
    <a:lvl9pPr marL="6531610" algn="l" defTabSz="1632585" rtl="0" eaLnBrk="1" latinLnBrk="0" hangingPunct="1">
      <a:defRPr kumimoji="1"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89635" autoAdjust="0"/>
  </p:normalViewPr>
  <p:slideViewPr>
    <p:cSldViewPr snapToGrid="0" snapToObjects="1">
      <p:cViewPr>
        <p:scale>
          <a:sx n="60" d="100"/>
          <a:sy n="60" d="100"/>
        </p:scale>
        <p:origin x="-1134" y="-576"/>
      </p:cViewPr>
      <p:guideLst>
        <p:guide orient="horz" pos="3240"/>
        <p:guide pos="5761"/>
      </p:guideLst>
    </p:cSldViewPr>
  </p:slideViewPr>
  <p:notesTextViewPr>
    <p:cViewPr>
      <p:scale>
        <a:sx n="1" d="1"/>
        <a:sy n="1" d="1"/>
      </p:scale>
      <p:origin x="0" y="0"/>
    </p:cViewPr>
  </p:notesTextViewPr>
  <p:sorterViewPr>
    <p:cViewPr>
      <p:scale>
        <a:sx n="30" d="100"/>
        <a:sy n="30" d="100"/>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notesMaster" Target="notesMasters/notesMaster1.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45BBA6-DFA5-451E-B519-44DEBE313D5D}" type="datetimeFigureOut">
              <a:rPr kumimoji="1" lang="ja-JP" altLang="en-US" smtClean="0"/>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BA0B38-C884-4DEB-A441-B3DDB1C4F916}" type="slidenum">
              <a:rPr kumimoji="1" lang="ja-JP" altLang="en-US" smtClean="0"/>
            </a:fld>
            <a:endParaRPr kumimoji="1" lang="ja-JP" altLang="en-US"/>
          </a:p>
        </p:txBody>
      </p:sp>
    </p:spTree>
  </p:cSld>
  <p:clrMap bg1="lt1" tx1="dk1" bg2="lt2" tx2="dk2" accent1="accent1" accent2="accent2" accent3="accent3" accent4="accent4" accent5="accent5" accent6="accent6" hlink="hlink" folHlink="folHlink"/>
  <p:notesStyle>
    <a:lvl1pPr marL="0" algn="l" defTabSz="1632585" rtl="0" eaLnBrk="1" latinLnBrk="0" hangingPunct="1">
      <a:defRPr kumimoji="1" sz="2100" kern="1200">
        <a:solidFill>
          <a:schemeClr val="tx1"/>
        </a:solidFill>
        <a:latin typeface="+mn-lt"/>
        <a:ea typeface="+mn-ea"/>
        <a:cs typeface="+mn-cs"/>
      </a:defRPr>
    </a:lvl1pPr>
    <a:lvl2pPr marL="816610" algn="l" defTabSz="1632585" rtl="0" eaLnBrk="1" latinLnBrk="0" hangingPunct="1">
      <a:defRPr kumimoji="1" sz="2100" kern="1200">
        <a:solidFill>
          <a:schemeClr val="tx1"/>
        </a:solidFill>
        <a:latin typeface="+mn-lt"/>
        <a:ea typeface="+mn-ea"/>
        <a:cs typeface="+mn-cs"/>
      </a:defRPr>
    </a:lvl2pPr>
    <a:lvl3pPr marL="1633220" algn="l" defTabSz="1632585" rtl="0" eaLnBrk="1" latinLnBrk="0" hangingPunct="1">
      <a:defRPr kumimoji="1" sz="2100" kern="1200">
        <a:solidFill>
          <a:schemeClr val="tx1"/>
        </a:solidFill>
        <a:latin typeface="+mn-lt"/>
        <a:ea typeface="+mn-ea"/>
        <a:cs typeface="+mn-cs"/>
      </a:defRPr>
    </a:lvl3pPr>
    <a:lvl4pPr marL="2449195" algn="l" defTabSz="1632585" rtl="0" eaLnBrk="1" latinLnBrk="0" hangingPunct="1">
      <a:defRPr kumimoji="1" sz="2100" kern="1200">
        <a:solidFill>
          <a:schemeClr val="tx1"/>
        </a:solidFill>
        <a:latin typeface="+mn-lt"/>
        <a:ea typeface="+mn-ea"/>
        <a:cs typeface="+mn-cs"/>
      </a:defRPr>
    </a:lvl4pPr>
    <a:lvl5pPr marL="3265805" algn="l" defTabSz="1632585" rtl="0" eaLnBrk="1" latinLnBrk="0" hangingPunct="1">
      <a:defRPr kumimoji="1" sz="2100" kern="1200">
        <a:solidFill>
          <a:schemeClr val="tx1"/>
        </a:solidFill>
        <a:latin typeface="+mn-lt"/>
        <a:ea typeface="+mn-ea"/>
        <a:cs typeface="+mn-cs"/>
      </a:defRPr>
    </a:lvl5pPr>
    <a:lvl6pPr marL="4082415" algn="l" defTabSz="1632585" rtl="0" eaLnBrk="1" latinLnBrk="0" hangingPunct="1">
      <a:defRPr kumimoji="1" sz="2100" kern="1200">
        <a:solidFill>
          <a:schemeClr val="tx1"/>
        </a:solidFill>
        <a:latin typeface="+mn-lt"/>
        <a:ea typeface="+mn-ea"/>
        <a:cs typeface="+mn-cs"/>
      </a:defRPr>
    </a:lvl6pPr>
    <a:lvl7pPr marL="4899025" algn="l" defTabSz="1632585" rtl="0" eaLnBrk="1" latinLnBrk="0" hangingPunct="1">
      <a:defRPr kumimoji="1" sz="2100" kern="1200">
        <a:solidFill>
          <a:schemeClr val="tx1"/>
        </a:solidFill>
        <a:latin typeface="+mn-lt"/>
        <a:ea typeface="+mn-ea"/>
        <a:cs typeface="+mn-cs"/>
      </a:defRPr>
    </a:lvl7pPr>
    <a:lvl8pPr marL="5715000" algn="l" defTabSz="1632585" rtl="0" eaLnBrk="1" latinLnBrk="0" hangingPunct="1">
      <a:defRPr kumimoji="1" sz="2100" kern="1200">
        <a:solidFill>
          <a:schemeClr val="tx1"/>
        </a:solidFill>
        <a:latin typeface="+mn-lt"/>
        <a:ea typeface="+mn-ea"/>
        <a:cs typeface="+mn-cs"/>
      </a:defRPr>
    </a:lvl8pPr>
    <a:lvl9pPr marL="6531610" algn="l" defTabSz="1632585"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0" marR="0" indent="0" algn="l" defTabSz="1632585" rtl="0" eaLnBrk="1" fontAlgn="auto" latinLnBrk="0" hangingPunct="1">
              <a:lnSpc>
                <a:spcPct val="100000"/>
              </a:lnSpc>
              <a:spcBef>
                <a:spcPts val="0"/>
              </a:spcBef>
              <a:spcAft>
                <a:spcPts val="0"/>
              </a:spcAft>
              <a:buClrTx/>
              <a:buSzTx/>
              <a:buFontTx/>
              <a:buNone/>
              <a:defRPr/>
            </a:pPr>
            <a:r>
              <a:rPr kumimoji="1" lang="en-US" altLang="ja-JP" dirty="0"/>
              <a:t>This layout is not defined by slide master</a:t>
            </a:r>
            <a:endParaRPr kumimoji="1" lang="ja-JP" altLang="en-US" dirty="0"/>
          </a:p>
        </p:txBody>
      </p:sp>
      <p:sp>
        <p:nvSpPr>
          <p:cNvPr id="4" name="スライド番号プレースホルダー 3"/>
          <p:cNvSpPr>
            <a:spLocks noGrp="1"/>
          </p:cNvSpPr>
          <p:nvPr>
            <p:ph type="sldNum" sz="quarter" idx="10"/>
          </p:nvPr>
        </p:nvSpPr>
        <p:spPr/>
        <p:txBody>
          <a:bodyPr/>
          <a:lstStyle/>
          <a:p>
            <a:fld id="{CFBA0B38-C884-4DEB-A441-B3DDB1C4F916}" type="slidenum">
              <a:rPr kumimoji="1" lang="ja-JP" altLang="en-US" smtClean="0"/>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1.jpeg"/><Relationship Id="rId4" Type="http://schemas.openxmlformats.org/officeDocument/2006/relationships/image" Target="../media/image5.jpeg"/><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image" Target="../media/image12.png"/><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11.png"/><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3.png"/><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5" Type="http://schemas.openxmlformats.org/officeDocument/2006/relationships/image" Target="../media/image1.jpeg"/><Relationship Id="rId4" Type="http://schemas.openxmlformats.org/officeDocument/2006/relationships/image" Target="../media/image4.png"/><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jpe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5" Type="http://schemas.openxmlformats.org/officeDocument/2006/relationships/image" Target="../media/image1.jpe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5" Type="http://schemas.openxmlformats.org/officeDocument/2006/relationships/image" Target="../media/image1.jpe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jpeg"/><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4" Type="http://schemas.openxmlformats.org/officeDocument/2006/relationships/image" Target="../media/image19.png"/><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5" Type="http://schemas.openxmlformats.org/officeDocument/2006/relationships/image" Target="../media/image20.png"/><Relationship Id="rId4" Type="http://schemas.openxmlformats.org/officeDocument/2006/relationships/image" Target="../media/image1.jpeg"/><Relationship Id="rId3" Type="http://schemas.openxmlformats.org/officeDocument/2006/relationships/image" Target="../media/image6.jpe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5" Type="http://schemas.openxmlformats.org/officeDocument/2006/relationships/image" Target="../media/image1.jpeg"/><Relationship Id="rId4" Type="http://schemas.openxmlformats.org/officeDocument/2006/relationships/image" Target="../media/image4.png"/><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70" y="647707"/>
            <a:ext cx="759574" cy="547688"/>
          </a:xfrm>
        </p:spPr>
        <p:txBody>
          <a:bodyPr/>
          <a:lstStyle/>
          <a:p>
            <a:fld id="{FADD65F2-3061-4838-8922-F719F7BAC906}" type="slidenum">
              <a:rPr lang="ja-JP" altLang="en-US" smtClean="0"/>
            </a:fld>
            <a:endParaRPr lang="ja-JP" altLang="en-US" dirty="0"/>
          </a:p>
        </p:txBody>
      </p:sp>
      <p:sp>
        <p:nvSpPr>
          <p:cNvPr id="7"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userDrawn="1"/>
        </p:nvSpPr>
        <p:spPr>
          <a:xfrm>
            <a:off x="-43540" y="2314577"/>
            <a:ext cx="18395999"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0"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2"/>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1137444" y="7663544"/>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6513342"/>
            <a:ext cx="18291175" cy="759789"/>
          </a:xfrm>
          <a:blipFill dpi="0" rotWithShape="0">
            <a:blip r:embed="rId3">
              <a:alphaModFix amt="50000"/>
            </a:blip>
            <a:srcRect/>
            <a:tile tx="0" ty="0" sx="100000" sy="100000" flip="none" algn="tl"/>
          </a:blipFill>
        </p:spPr>
        <p:txBody>
          <a:bodyPr anchor="ctr">
            <a:noAutofit/>
          </a:bodyPr>
          <a:lstStyle>
            <a:lvl1pPr algn="ctr">
              <a:defRPr sz="39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1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6"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userDrawn="1"/>
        </p:nvSpPr>
        <p:spPr>
          <a:xfrm>
            <a:off x="856343" y="2478203"/>
            <a:ext cx="7939314"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9" name="直線コネクタ 8"/>
          <p:cNvCxnSpPr/>
          <p:nvPr userDrawn="1"/>
        </p:nvCxnSpPr>
        <p:spPr>
          <a:xfrm>
            <a:off x="885372" y="2659302"/>
            <a:ext cx="7939314"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052999" y="2478203"/>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885372" y="6512844"/>
            <a:ext cx="7939314"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V="1">
            <a:off x="8592457" y="2434661"/>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1165224" y="2757545"/>
            <a:ext cx="7321551"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885370" y="7489446"/>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882890" y="6851279"/>
            <a:ext cx="791276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userDrawn="1"/>
        </p:nvSpPr>
        <p:spPr>
          <a:xfrm>
            <a:off x="9475335" y="2474304"/>
            <a:ext cx="7939314"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29" name="直線コネクタ 28"/>
          <p:cNvCxnSpPr/>
          <p:nvPr userDrawn="1"/>
        </p:nvCxnSpPr>
        <p:spPr>
          <a:xfrm>
            <a:off x="9504364" y="2655404"/>
            <a:ext cx="7939314"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9671991" y="2474304"/>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a:off x="9504364" y="6508946"/>
            <a:ext cx="7939314"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V="1">
            <a:off x="17211450" y="2474304"/>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9784216" y="2753646"/>
            <a:ext cx="7321551"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34" name="テキスト プレースホルダー 5"/>
          <p:cNvSpPr>
            <a:spLocks noGrp="1"/>
          </p:cNvSpPr>
          <p:nvPr>
            <p:ph type="body" sz="quarter" idx="17" hasCustomPrompt="1"/>
          </p:nvPr>
        </p:nvSpPr>
        <p:spPr>
          <a:xfrm>
            <a:off x="9504362" y="7485548"/>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9501882" y="6847381"/>
            <a:ext cx="791276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0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17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2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9" name="円/楕円 8"/>
          <p:cNvSpPr/>
          <p:nvPr/>
        </p:nvSpPr>
        <p:spPr>
          <a:xfrm>
            <a:off x="2038721" y="2545538"/>
            <a:ext cx="3902175" cy="390217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0" name="円/楕円 9"/>
          <p:cNvSpPr/>
          <p:nvPr userDrawn="1"/>
        </p:nvSpPr>
        <p:spPr>
          <a:xfrm>
            <a:off x="2216080" y="2722898"/>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2325315" y="2803255"/>
            <a:ext cx="3328988" cy="3328988"/>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1555986" y="7329789"/>
            <a:ext cx="4895758"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1553505" y="6691622"/>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userDrawn="1"/>
        </p:nvSpPr>
        <p:spPr>
          <a:xfrm>
            <a:off x="7179295" y="2545538"/>
            <a:ext cx="3902175" cy="390217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0" name="円/楕円 19"/>
          <p:cNvSpPr/>
          <p:nvPr userDrawn="1"/>
        </p:nvSpPr>
        <p:spPr>
          <a:xfrm>
            <a:off x="7356654" y="2722898"/>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1" name="図プレースホルダー 5"/>
          <p:cNvSpPr>
            <a:spLocks noGrp="1"/>
          </p:cNvSpPr>
          <p:nvPr>
            <p:ph type="pic" sz="quarter" idx="16" hasCustomPrompt="1"/>
          </p:nvPr>
        </p:nvSpPr>
        <p:spPr>
          <a:xfrm>
            <a:off x="7465889" y="2832133"/>
            <a:ext cx="3328988" cy="3328988"/>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6696558" y="7329789"/>
            <a:ext cx="4895758"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6694079" y="6691622"/>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userDrawn="1"/>
        </p:nvSpPr>
        <p:spPr>
          <a:xfrm>
            <a:off x="12307444" y="2545538"/>
            <a:ext cx="3902175" cy="390217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5" name="円/楕円 24"/>
          <p:cNvSpPr/>
          <p:nvPr userDrawn="1"/>
        </p:nvSpPr>
        <p:spPr>
          <a:xfrm>
            <a:off x="12484802" y="2722898"/>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6" name="図プレースホルダー 5"/>
          <p:cNvSpPr>
            <a:spLocks noGrp="1"/>
          </p:cNvSpPr>
          <p:nvPr>
            <p:ph type="pic" sz="quarter" idx="19" hasCustomPrompt="1"/>
          </p:nvPr>
        </p:nvSpPr>
        <p:spPr>
          <a:xfrm>
            <a:off x="12594037" y="2803255"/>
            <a:ext cx="3328988" cy="3328988"/>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11824708" y="7329789"/>
            <a:ext cx="4895758"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11822227" y="6691622"/>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9" name="円/楕円 8"/>
          <p:cNvSpPr/>
          <p:nvPr/>
        </p:nvSpPr>
        <p:spPr>
          <a:xfrm>
            <a:off x="834034" y="2545538"/>
            <a:ext cx="3902175" cy="390217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0" name="円/楕円 9"/>
          <p:cNvSpPr/>
          <p:nvPr userDrawn="1"/>
        </p:nvSpPr>
        <p:spPr>
          <a:xfrm>
            <a:off x="1011392" y="2722898"/>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20627" y="2803255"/>
            <a:ext cx="3328988" cy="3328988"/>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728666" y="7329789"/>
            <a:ext cx="4115396"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26182" y="6691622"/>
            <a:ext cx="4117879"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userDrawn="1"/>
        </p:nvSpPr>
        <p:spPr>
          <a:xfrm>
            <a:off x="5091327" y="2545538"/>
            <a:ext cx="3902175" cy="390217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0" name="円/楕円 19"/>
          <p:cNvSpPr/>
          <p:nvPr userDrawn="1"/>
        </p:nvSpPr>
        <p:spPr>
          <a:xfrm>
            <a:off x="5268685" y="2722898"/>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1" name="図プレースホルダー 5"/>
          <p:cNvSpPr>
            <a:spLocks noGrp="1"/>
          </p:cNvSpPr>
          <p:nvPr>
            <p:ph type="pic" sz="quarter" idx="16" hasCustomPrompt="1"/>
          </p:nvPr>
        </p:nvSpPr>
        <p:spPr>
          <a:xfrm>
            <a:off x="5377920" y="2832133"/>
            <a:ext cx="3328988" cy="3328988"/>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4985959" y="7329789"/>
            <a:ext cx="4115396"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4983475" y="6691622"/>
            <a:ext cx="4117879"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userDrawn="1"/>
        </p:nvSpPr>
        <p:spPr>
          <a:xfrm>
            <a:off x="9348620" y="2545538"/>
            <a:ext cx="3902175" cy="390217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5" name="円/楕円 24"/>
          <p:cNvSpPr/>
          <p:nvPr userDrawn="1"/>
        </p:nvSpPr>
        <p:spPr>
          <a:xfrm>
            <a:off x="9525978" y="2722898"/>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6" name="図プレースホルダー 5"/>
          <p:cNvSpPr>
            <a:spLocks noGrp="1"/>
          </p:cNvSpPr>
          <p:nvPr>
            <p:ph type="pic" sz="quarter" idx="19" hasCustomPrompt="1"/>
          </p:nvPr>
        </p:nvSpPr>
        <p:spPr>
          <a:xfrm>
            <a:off x="9635213" y="2803255"/>
            <a:ext cx="3328988" cy="3328988"/>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9243252" y="7329789"/>
            <a:ext cx="4115396"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9240768" y="6691622"/>
            <a:ext cx="4117879"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userDrawn="1"/>
        </p:nvSpPr>
        <p:spPr>
          <a:xfrm>
            <a:off x="13605915" y="2545538"/>
            <a:ext cx="3902175" cy="390217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0" name="円/楕円 29"/>
          <p:cNvSpPr/>
          <p:nvPr userDrawn="1"/>
        </p:nvSpPr>
        <p:spPr>
          <a:xfrm>
            <a:off x="13783273" y="2722898"/>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1" name="図プレースホルダー 5"/>
          <p:cNvSpPr>
            <a:spLocks noGrp="1"/>
          </p:cNvSpPr>
          <p:nvPr>
            <p:ph type="pic" sz="quarter" idx="22" hasCustomPrompt="1"/>
          </p:nvPr>
        </p:nvSpPr>
        <p:spPr>
          <a:xfrm>
            <a:off x="13892508" y="2803255"/>
            <a:ext cx="3328988" cy="3328988"/>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32" name="テキスト プレースホルダー 5"/>
          <p:cNvSpPr>
            <a:spLocks noGrp="1"/>
          </p:cNvSpPr>
          <p:nvPr>
            <p:ph type="body" sz="quarter" idx="23" hasCustomPrompt="1"/>
          </p:nvPr>
        </p:nvSpPr>
        <p:spPr>
          <a:xfrm>
            <a:off x="13500545" y="7329789"/>
            <a:ext cx="4115396"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13498061" y="6691622"/>
            <a:ext cx="4117879"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円/楕円 4"/>
          <p:cNvSpPr/>
          <p:nvPr userDrawn="1"/>
        </p:nvSpPr>
        <p:spPr>
          <a:xfrm>
            <a:off x="2713863" y="2583257"/>
            <a:ext cx="2955377" cy="295537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 name="円/楕円 5"/>
          <p:cNvSpPr/>
          <p:nvPr userDrawn="1"/>
        </p:nvSpPr>
        <p:spPr>
          <a:xfrm>
            <a:off x="2890693" y="2760086"/>
            <a:ext cx="2601718" cy="260171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8" name="図プレースホルダー 7"/>
          <p:cNvSpPr>
            <a:spLocks noGrp="1"/>
          </p:cNvSpPr>
          <p:nvPr>
            <p:ph type="pic" sz="quarter" idx="12" hasCustomPrompt="1"/>
          </p:nvPr>
        </p:nvSpPr>
        <p:spPr>
          <a:xfrm>
            <a:off x="3697841" y="3567235"/>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1743673" y="6398219"/>
            <a:ext cx="4895758" cy="2235125"/>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1742198" y="5760052"/>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userDrawn="1"/>
        </p:nvSpPr>
        <p:spPr>
          <a:xfrm>
            <a:off x="7667899" y="2587856"/>
            <a:ext cx="2955377" cy="295537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5" name="円/楕円 14"/>
          <p:cNvSpPr/>
          <p:nvPr userDrawn="1"/>
        </p:nvSpPr>
        <p:spPr>
          <a:xfrm>
            <a:off x="7844731" y="2764685"/>
            <a:ext cx="2601718" cy="260171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6" name="図プレースホルダー 7"/>
          <p:cNvSpPr>
            <a:spLocks noGrp="1"/>
          </p:cNvSpPr>
          <p:nvPr>
            <p:ph type="pic" sz="quarter" idx="16" hasCustomPrompt="1"/>
          </p:nvPr>
        </p:nvSpPr>
        <p:spPr>
          <a:xfrm>
            <a:off x="8651877" y="3571834"/>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6697711" y="6402818"/>
            <a:ext cx="4895758" cy="2235125"/>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6696236" y="576465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userDrawn="1"/>
        </p:nvSpPr>
        <p:spPr>
          <a:xfrm>
            <a:off x="12627114" y="2583257"/>
            <a:ext cx="2955377" cy="295537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0" name="円/楕円 19"/>
          <p:cNvSpPr/>
          <p:nvPr userDrawn="1"/>
        </p:nvSpPr>
        <p:spPr>
          <a:xfrm>
            <a:off x="12803945" y="2760086"/>
            <a:ext cx="2601718" cy="260171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1" name="図プレースホルダー 7"/>
          <p:cNvSpPr>
            <a:spLocks noGrp="1"/>
          </p:cNvSpPr>
          <p:nvPr>
            <p:ph type="pic" sz="quarter" idx="19" hasCustomPrompt="1"/>
          </p:nvPr>
        </p:nvSpPr>
        <p:spPr>
          <a:xfrm>
            <a:off x="13611092" y="3567235"/>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22" name="テキスト プレースホルダー 5"/>
          <p:cNvSpPr>
            <a:spLocks noGrp="1"/>
          </p:cNvSpPr>
          <p:nvPr>
            <p:ph type="body" sz="quarter" idx="20" hasCustomPrompt="1"/>
          </p:nvPr>
        </p:nvSpPr>
        <p:spPr>
          <a:xfrm>
            <a:off x="11656925" y="6398219"/>
            <a:ext cx="4895758" cy="2235125"/>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11655450" y="5760052"/>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円/楕円 4"/>
          <p:cNvSpPr/>
          <p:nvPr userDrawn="1"/>
        </p:nvSpPr>
        <p:spPr>
          <a:xfrm>
            <a:off x="3697838" y="2583257"/>
            <a:ext cx="2955377" cy="295537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 name="円/楕円 5"/>
          <p:cNvSpPr/>
          <p:nvPr userDrawn="1"/>
        </p:nvSpPr>
        <p:spPr>
          <a:xfrm>
            <a:off x="3874669" y="2760086"/>
            <a:ext cx="2601718" cy="260171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8" name="図プレースホルダー 7"/>
          <p:cNvSpPr>
            <a:spLocks noGrp="1"/>
          </p:cNvSpPr>
          <p:nvPr>
            <p:ph type="pic" sz="quarter" idx="12" hasCustomPrompt="1"/>
          </p:nvPr>
        </p:nvSpPr>
        <p:spPr>
          <a:xfrm>
            <a:off x="4681816" y="3567235"/>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1775100" y="6398219"/>
            <a:ext cx="6865576" cy="2235125"/>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1772438" y="5760052"/>
            <a:ext cx="6869712"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userDrawn="1"/>
        </p:nvSpPr>
        <p:spPr>
          <a:xfrm>
            <a:off x="11582633" y="2587856"/>
            <a:ext cx="2955377" cy="295537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5" name="円/楕円 14"/>
          <p:cNvSpPr/>
          <p:nvPr userDrawn="1"/>
        </p:nvSpPr>
        <p:spPr>
          <a:xfrm>
            <a:off x="11759462" y="2764685"/>
            <a:ext cx="2601718" cy="260171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6" name="図プレースホルダー 7"/>
          <p:cNvSpPr>
            <a:spLocks noGrp="1"/>
          </p:cNvSpPr>
          <p:nvPr>
            <p:ph type="pic" sz="quarter" idx="16" hasCustomPrompt="1"/>
          </p:nvPr>
        </p:nvSpPr>
        <p:spPr>
          <a:xfrm>
            <a:off x="12566611" y="3571834"/>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9659893" y="6402818"/>
            <a:ext cx="6865576" cy="2235125"/>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9657231" y="5764651"/>
            <a:ext cx="6869712"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dirty="0"/>
          </a:p>
        </p:txBody>
      </p:sp>
      <p:sp>
        <p:nvSpPr>
          <p:cNvPr id="5" name="テキスト プレースホルダー 5"/>
          <p:cNvSpPr>
            <a:spLocks noGrp="1"/>
          </p:cNvSpPr>
          <p:nvPr>
            <p:ph type="body" sz="quarter" idx="22"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709046" y="260784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7" name="円/楕円 6"/>
          <p:cNvSpPr/>
          <p:nvPr userDrawn="1"/>
        </p:nvSpPr>
        <p:spPr>
          <a:xfrm>
            <a:off x="873535" y="2772332"/>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8" name="図プレースホルダー 7"/>
          <p:cNvSpPr>
            <a:spLocks noGrp="1"/>
          </p:cNvSpPr>
          <p:nvPr>
            <p:ph type="pic" sz="quarter" idx="12" hasCustomPrompt="1"/>
          </p:nvPr>
        </p:nvSpPr>
        <p:spPr>
          <a:xfrm>
            <a:off x="1090796" y="298959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3" hasCustomPrompt="1"/>
          </p:nvPr>
        </p:nvSpPr>
        <p:spPr>
          <a:xfrm>
            <a:off x="2066217" y="360865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2064738" y="2970487"/>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userDrawn="1"/>
        </p:nvSpPr>
        <p:spPr>
          <a:xfrm>
            <a:off x="6334953" y="260784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2" name="円/楕円 11"/>
          <p:cNvSpPr/>
          <p:nvPr userDrawn="1"/>
        </p:nvSpPr>
        <p:spPr>
          <a:xfrm>
            <a:off x="6499441" y="2772332"/>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3" name="図プレースホルダー 7"/>
          <p:cNvSpPr>
            <a:spLocks noGrp="1"/>
          </p:cNvSpPr>
          <p:nvPr>
            <p:ph type="pic" sz="quarter" idx="23" hasCustomPrompt="1"/>
          </p:nvPr>
        </p:nvSpPr>
        <p:spPr>
          <a:xfrm>
            <a:off x="6716703" y="298959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7690951" y="360865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7689473" y="2970487"/>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userDrawn="1"/>
        </p:nvSpPr>
        <p:spPr>
          <a:xfrm>
            <a:off x="11960857" y="260784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7" name="円/楕円 16"/>
          <p:cNvSpPr/>
          <p:nvPr userDrawn="1"/>
        </p:nvSpPr>
        <p:spPr>
          <a:xfrm>
            <a:off x="12125346" y="2772332"/>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342607" y="298959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13318028" y="360865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3316549" y="2970487"/>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userDrawn="1"/>
        </p:nvSpPr>
        <p:spPr>
          <a:xfrm>
            <a:off x="709046" y="5735017"/>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2" name="円/楕円 21"/>
          <p:cNvSpPr/>
          <p:nvPr userDrawn="1"/>
        </p:nvSpPr>
        <p:spPr>
          <a:xfrm>
            <a:off x="873535" y="5899503"/>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3" name="図プレースホルダー 7"/>
          <p:cNvSpPr>
            <a:spLocks noGrp="1"/>
          </p:cNvSpPr>
          <p:nvPr>
            <p:ph type="pic" sz="quarter" idx="29" hasCustomPrompt="1"/>
          </p:nvPr>
        </p:nvSpPr>
        <p:spPr>
          <a:xfrm>
            <a:off x="1090794" y="611676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2066215" y="673582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2064738" y="6097658"/>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userDrawn="1"/>
        </p:nvSpPr>
        <p:spPr>
          <a:xfrm>
            <a:off x="6334951" y="5735017"/>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7" name="円/楕円 26"/>
          <p:cNvSpPr/>
          <p:nvPr userDrawn="1"/>
        </p:nvSpPr>
        <p:spPr>
          <a:xfrm>
            <a:off x="6499441" y="5899503"/>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8" name="図プレースホルダー 7"/>
          <p:cNvSpPr>
            <a:spLocks noGrp="1"/>
          </p:cNvSpPr>
          <p:nvPr>
            <p:ph type="pic" sz="quarter" idx="32" hasCustomPrompt="1"/>
          </p:nvPr>
        </p:nvSpPr>
        <p:spPr>
          <a:xfrm>
            <a:off x="6716701" y="611676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29" name="テキスト プレースホルダー 5"/>
          <p:cNvSpPr>
            <a:spLocks noGrp="1"/>
          </p:cNvSpPr>
          <p:nvPr>
            <p:ph type="body" sz="quarter" idx="33" hasCustomPrompt="1"/>
          </p:nvPr>
        </p:nvSpPr>
        <p:spPr>
          <a:xfrm>
            <a:off x="7690949" y="673582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7689473" y="6097658"/>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userDrawn="1"/>
        </p:nvSpPr>
        <p:spPr>
          <a:xfrm>
            <a:off x="11960857" y="5735017"/>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2" name="円/楕円 31"/>
          <p:cNvSpPr/>
          <p:nvPr userDrawn="1"/>
        </p:nvSpPr>
        <p:spPr>
          <a:xfrm>
            <a:off x="12125346" y="5899503"/>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3" name="図プレースホルダー 7"/>
          <p:cNvSpPr>
            <a:spLocks noGrp="1"/>
          </p:cNvSpPr>
          <p:nvPr>
            <p:ph type="pic" sz="quarter" idx="35" hasCustomPrompt="1"/>
          </p:nvPr>
        </p:nvSpPr>
        <p:spPr>
          <a:xfrm>
            <a:off x="12342605" y="611676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34" name="テキスト プレースホルダー 5"/>
          <p:cNvSpPr>
            <a:spLocks noGrp="1"/>
          </p:cNvSpPr>
          <p:nvPr>
            <p:ph type="body" sz="quarter" idx="36" hasCustomPrompt="1"/>
          </p:nvPr>
        </p:nvSpPr>
        <p:spPr>
          <a:xfrm>
            <a:off x="13318026" y="673582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13316549" y="6097658"/>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dirty="0"/>
          </a:p>
        </p:txBody>
      </p:sp>
      <p:sp>
        <p:nvSpPr>
          <p:cNvPr id="5" name="テキスト プレースホルダー 5"/>
          <p:cNvSpPr>
            <a:spLocks noGrp="1"/>
          </p:cNvSpPr>
          <p:nvPr>
            <p:ph type="body" sz="quarter" idx="22"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709046" y="260784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7" name="円/楕円 6"/>
          <p:cNvSpPr/>
          <p:nvPr userDrawn="1"/>
        </p:nvSpPr>
        <p:spPr>
          <a:xfrm>
            <a:off x="873535" y="2772332"/>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2066217" y="360865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2064738" y="2970487"/>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userDrawn="1"/>
        </p:nvSpPr>
        <p:spPr>
          <a:xfrm>
            <a:off x="6334953" y="260784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2" name="円/楕円 11"/>
          <p:cNvSpPr/>
          <p:nvPr userDrawn="1"/>
        </p:nvSpPr>
        <p:spPr>
          <a:xfrm>
            <a:off x="6499441" y="2772332"/>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7690951" y="360865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7689473" y="2970487"/>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userDrawn="1"/>
        </p:nvSpPr>
        <p:spPr>
          <a:xfrm>
            <a:off x="11960857" y="260784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7" name="円/楕円 16"/>
          <p:cNvSpPr/>
          <p:nvPr userDrawn="1"/>
        </p:nvSpPr>
        <p:spPr>
          <a:xfrm>
            <a:off x="12125346" y="2772332"/>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13318028" y="360865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3316549" y="2970487"/>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userDrawn="1"/>
        </p:nvSpPr>
        <p:spPr>
          <a:xfrm>
            <a:off x="709046" y="5735017"/>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2" name="円/楕円 21"/>
          <p:cNvSpPr/>
          <p:nvPr userDrawn="1"/>
        </p:nvSpPr>
        <p:spPr>
          <a:xfrm>
            <a:off x="873535" y="5899503"/>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2066215" y="673582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2064738" y="6097658"/>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userDrawn="1"/>
        </p:nvSpPr>
        <p:spPr>
          <a:xfrm>
            <a:off x="6334951" y="5735017"/>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7" name="円/楕円 26"/>
          <p:cNvSpPr/>
          <p:nvPr userDrawn="1"/>
        </p:nvSpPr>
        <p:spPr>
          <a:xfrm>
            <a:off x="6499441" y="5899503"/>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7690949" y="673582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7689473" y="6097658"/>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userDrawn="1"/>
        </p:nvSpPr>
        <p:spPr>
          <a:xfrm>
            <a:off x="11960857" y="5735017"/>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2" name="円/楕円 31"/>
          <p:cNvSpPr/>
          <p:nvPr userDrawn="1"/>
        </p:nvSpPr>
        <p:spPr>
          <a:xfrm>
            <a:off x="12125346" y="5899503"/>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13318026" y="6735824"/>
            <a:ext cx="4125916" cy="211275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13316549" y="6097658"/>
            <a:ext cx="412840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1128756" y="294043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6723591" y="2954500"/>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12374694" y="294043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1128756" y="6074065"/>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6751726" y="6074065"/>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12374694" y="6074065"/>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8" name="山形 7"/>
          <p:cNvSpPr/>
          <p:nvPr userDrawn="1"/>
        </p:nvSpPr>
        <p:spPr>
          <a:xfrm>
            <a:off x="876064" y="3613433"/>
            <a:ext cx="4334564" cy="903065"/>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9" name="山形 8"/>
          <p:cNvSpPr/>
          <p:nvPr userDrawn="1"/>
        </p:nvSpPr>
        <p:spPr>
          <a:xfrm>
            <a:off x="1191751" y="3739475"/>
            <a:ext cx="3801164" cy="650981"/>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2" name="山形 11"/>
          <p:cNvSpPr/>
          <p:nvPr userDrawn="1"/>
        </p:nvSpPr>
        <p:spPr>
          <a:xfrm>
            <a:off x="4916558" y="3613433"/>
            <a:ext cx="4334564" cy="903065"/>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3" name="山形 12"/>
          <p:cNvSpPr/>
          <p:nvPr userDrawn="1"/>
        </p:nvSpPr>
        <p:spPr>
          <a:xfrm>
            <a:off x="5232242" y="3739475"/>
            <a:ext cx="3801164" cy="650981"/>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4" name="山形 13"/>
          <p:cNvSpPr/>
          <p:nvPr userDrawn="1"/>
        </p:nvSpPr>
        <p:spPr>
          <a:xfrm>
            <a:off x="8957051" y="3613433"/>
            <a:ext cx="4334564" cy="903065"/>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5" name="山形 14"/>
          <p:cNvSpPr/>
          <p:nvPr userDrawn="1"/>
        </p:nvSpPr>
        <p:spPr>
          <a:xfrm>
            <a:off x="9272735" y="3739475"/>
            <a:ext cx="3801164" cy="650981"/>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6" name="山形 15"/>
          <p:cNvSpPr/>
          <p:nvPr userDrawn="1"/>
        </p:nvSpPr>
        <p:spPr>
          <a:xfrm>
            <a:off x="12997544" y="3613433"/>
            <a:ext cx="4334564" cy="903065"/>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7" name="山形 16"/>
          <p:cNvSpPr/>
          <p:nvPr userDrawn="1"/>
        </p:nvSpPr>
        <p:spPr>
          <a:xfrm>
            <a:off x="13313231" y="3739475"/>
            <a:ext cx="3801164" cy="650981"/>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1536721" y="3706832"/>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5549869" y="3706832"/>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9590362" y="3706832"/>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13630858" y="3706832"/>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1191751" y="4574553"/>
            <a:ext cx="3539906"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5213945" y="4574553"/>
            <a:ext cx="3539906"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9269421" y="4574553"/>
            <a:ext cx="3539906"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13291615" y="4574553"/>
            <a:ext cx="3539906"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7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32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45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50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2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teps 2">
    <p:spTree>
      <p:nvGrpSpPr>
        <p:cNvPr id="1" name=""/>
        <p:cNvGrpSpPr/>
        <p:nvPr/>
      </p:nvGrpSpPr>
      <p:grpSpPr>
        <a:xfrm>
          <a:off x="0" y="0"/>
          <a:ext cx="0" cy="0"/>
          <a:chOff x="0" y="0"/>
          <a:chExt cx="0" cy="0"/>
        </a:xfrm>
      </p:grpSpPr>
      <p:sp>
        <p:nvSpPr>
          <p:cNvPr id="44" name="正方形/長方形 12"/>
          <p:cNvSpPr/>
          <p:nvPr userDrawn="1"/>
        </p:nvSpPr>
        <p:spPr>
          <a:xfrm>
            <a:off x="877918" y="4041037"/>
            <a:ext cx="4882185" cy="992384"/>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31" name="直線コネクタ 30"/>
          <p:cNvCxnSpPr/>
          <p:nvPr userDrawn="1"/>
        </p:nvCxnSpPr>
        <p:spPr>
          <a:xfrm>
            <a:off x="877917" y="4871588"/>
            <a:ext cx="454372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dirty="0"/>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userDrawn="1"/>
        </p:nvSpPr>
        <p:spPr>
          <a:xfrm rot="5400000" flipH="1">
            <a:off x="3629072" y="5130803"/>
            <a:ext cx="3235397" cy="992382"/>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8" name="正方形/長方形 12"/>
          <p:cNvSpPr/>
          <p:nvPr userDrawn="1"/>
        </p:nvSpPr>
        <p:spPr>
          <a:xfrm rot="10800000">
            <a:off x="4750578" y="6252308"/>
            <a:ext cx="4867671" cy="992384"/>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28" name="直線コネクタ 27"/>
          <p:cNvCxnSpPr/>
          <p:nvPr userDrawn="1"/>
        </p:nvCxnSpPr>
        <p:spPr>
          <a:xfrm>
            <a:off x="877920" y="4156760"/>
            <a:ext cx="387265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5022499" y="6382887"/>
            <a:ext cx="433740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5742963" y="7092275"/>
            <a:ext cx="28829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userDrawn="1"/>
        </p:nvSpPr>
        <p:spPr>
          <a:xfrm rot="5400000">
            <a:off x="7504357" y="5130804"/>
            <a:ext cx="3235397" cy="992382"/>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1" name="正方形/長方形 12"/>
          <p:cNvSpPr/>
          <p:nvPr userDrawn="1"/>
        </p:nvSpPr>
        <p:spPr>
          <a:xfrm>
            <a:off x="8625864" y="4016941"/>
            <a:ext cx="4867671" cy="992384"/>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37" name="直線コネクタ 36"/>
          <p:cNvCxnSpPr/>
          <p:nvPr userDrawn="1"/>
        </p:nvCxnSpPr>
        <p:spPr>
          <a:xfrm>
            <a:off x="9674270" y="4156760"/>
            <a:ext cx="282688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8905068" y="4871588"/>
            <a:ext cx="437913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userDrawn="1"/>
        </p:nvSpPr>
        <p:spPr>
          <a:xfrm rot="5400000" flipH="1">
            <a:off x="11379644" y="5130803"/>
            <a:ext cx="3235397" cy="992382"/>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916709" y="2475079"/>
            <a:ext cx="4676364" cy="1483808"/>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4767005" y="7264877"/>
            <a:ext cx="4676364" cy="1483808"/>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8651738" y="2475079"/>
            <a:ext cx="4676364" cy="1483808"/>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12660918" y="7264877"/>
            <a:ext cx="4676364" cy="1483808"/>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userDrawn="1"/>
        </p:nvSpPr>
        <p:spPr>
          <a:xfrm rot="10800000">
            <a:off x="12501149" y="6250723"/>
            <a:ext cx="5833567" cy="993966"/>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40" name="直線コネクタ 39"/>
          <p:cNvCxnSpPr/>
          <p:nvPr userDrawn="1"/>
        </p:nvCxnSpPr>
        <p:spPr>
          <a:xfrm>
            <a:off x="12750800" y="6382887"/>
            <a:ext cx="554037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3493533" y="7092275"/>
            <a:ext cx="479764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2431" y="2887734"/>
            <a:ext cx="482540" cy="3250794"/>
          </a:xfrm>
          <a:prstGeom prst="rect">
            <a:avLst/>
          </a:prstGeom>
        </p:spPr>
      </p:pic>
      <p:sp>
        <p:nvSpPr>
          <p:cNvPr id="30" name="テキスト プレースホルダー 5"/>
          <p:cNvSpPr>
            <a:spLocks noGrp="1"/>
          </p:cNvSpPr>
          <p:nvPr>
            <p:ph type="body" sz="quarter" idx="15" hasCustomPrompt="1"/>
          </p:nvPr>
        </p:nvSpPr>
        <p:spPr>
          <a:xfrm>
            <a:off x="1671936" y="4176586"/>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5522232" y="6410585"/>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9406965" y="4182298"/>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13416145" y="6409793"/>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25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00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400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45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5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5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600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650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70" y="647707"/>
            <a:ext cx="759574" cy="547688"/>
          </a:xfrm>
        </p:spPr>
        <p:txBody>
          <a:bodyPr/>
          <a:lstStyle/>
          <a:p>
            <a:fld id="{FADD65F2-3061-4838-8922-F719F7BAC906}" type="slidenum">
              <a:rPr lang="ja-JP" altLang="en-US" smtClean="0"/>
            </a:fld>
            <a:endParaRPr lang="ja-JP" altLang="en-US" dirty="0"/>
          </a:p>
        </p:txBody>
      </p:sp>
      <p:sp>
        <p:nvSpPr>
          <p:cNvPr id="6" name="テキスト プレースホルダー 5"/>
          <p:cNvSpPr>
            <a:spLocks noGrp="1"/>
          </p:cNvSpPr>
          <p:nvPr>
            <p:ph type="body" sz="quarter" idx="12" hasCustomPrompt="1"/>
          </p:nvPr>
        </p:nvSpPr>
        <p:spPr>
          <a:xfrm>
            <a:off x="1137444" y="2757493"/>
            <a:ext cx="16016288" cy="5214938"/>
          </a:xfrm>
        </p:spPr>
        <p:txBody>
          <a:bodyPr anchor="ctr">
            <a:normAutofit/>
          </a:bodyPr>
          <a:lstStyle>
            <a:lvl1pPr algn="ctr">
              <a:defRPr sz="23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37" name="円/楕円 14"/>
          <p:cNvSpPr/>
          <p:nvPr userDrawn="1"/>
        </p:nvSpPr>
        <p:spPr>
          <a:xfrm rot="10800000" flipV="1">
            <a:off x="6978015" y="5808549"/>
            <a:ext cx="177779"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44" name="円/楕円 14"/>
          <p:cNvSpPr/>
          <p:nvPr userDrawn="1"/>
        </p:nvSpPr>
        <p:spPr>
          <a:xfrm rot="10800000" flipV="1">
            <a:off x="8499955" y="4297739"/>
            <a:ext cx="177779"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6" name="円/楕円 14"/>
          <p:cNvSpPr/>
          <p:nvPr userDrawn="1"/>
        </p:nvSpPr>
        <p:spPr>
          <a:xfrm rot="10800000" flipV="1">
            <a:off x="5430773" y="7365308"/>
            <a:ext cx="177779"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dirty="0"/>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userDrawn="1"/>
        </p:nvSpPr>
        <p:spPr>
          <a:xfrm>
            <a:off x="-43541" y="7953830"/>
            <a:ext cx="6290426" cy="899886"/>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9" name="正方形/長方形 8"/>
          <p:cNvSpPr/>
          <p:nvPr userDrawn="1"/>
        </p:nvSpPr>
        <p:spPr>
          <a:xfrm>
            <a:off x="9541032" y="2594204"/>
            <a:ext cx="8793686" cy="899886"/>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8" name="正方形/長方形 7"/>
          <p:cNvSpPr/>
          <p:nvPr userDrawn="1"/>
        </p:nvSpPr>
        <p:spPr>
          <a:xfrm rot="18900000">
            <a:off x="3027794" y="5277644"/>
            <a:ext cx="9782962" cy="899886"/>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cxnSp>
        <p:nvCxnSpPr>
          <p:cNvPr id="16" name="直線コネクタ 15"/>
          <p:cNvCxnSpPr/>
          <p:nvPr userDrawn="1"/>
        </p:nvCxnSpPr>
        <p:spPr>
          <a:xfrm flipV="1">
            <a:off x="4397830" y="2634116"/>
            <a:ext cx="6183085" cy="618694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V="1">
            <a:off x="5261429" y="2634116"/>
            <a:ext cx="6183085" cy="618694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589582" y="6691625"/>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2235402" y="5170837"/>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3672115" y="3650047"/>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10442441" y="3751414"/>
            <a:ext cx="6394130" cy="1599467"/>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8938994" y="5281433"/>
            <a:ext cx="6394130" cy="1599467"/>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7376002" y="6811451"/>
            <a:ext cx="6394130" cy="1599467"/>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userDrawn="1"/>
        </p:nvGrpSpPr>
        <p:grpSpPr>
          <a:xfrm>
            <a:off x="5370801" y="6628679"/>
            <a:ext cx="2002458" cy="899889"/>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3" y="6791687"/>
              <a:ext cx="595035" cy="584775"/>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01</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userDrawn="1"/>
        </p:nvGrpSpPr>
        <p:grpSpPr>
          <a:xfrm>
            <a:off x="6918046" y="5071920"/>
            <a:ext cx="2002458" cy="899889"/>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6" y="5216777"/>
              <a:ext cx="595035" cy="584775"/>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02</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userDrawn="1"/>
        </p:nvGrpSpPr>
        <p:grpSpPr>
          <a:xfrm>
            <a:off x="8439984" y="3561110"/>
            <a:ext cx="2002458" cy="899889"/>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4" y="3705966"/>
              <a:ext cx="595035" cy="584775"/>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03</a:t>
              </a:r>
              <a:endParaRPr kumimoji="1" lang="ja-JP" altLang="en-US" dirty="0">
                <a:solidFill>
                  <a:schemeClr val="bg1"/>
                </a:solidFill>
                <a:effectLst>
                  <a:innerShdw blurRad="63500" dist="50800" dir="18900000">
                    <a:prstClr val="black">
                      <a:alpha val="50000"/>
                    </a:prstClr>
                  </a:innerShdw>
                </a:effectLst>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00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175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225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75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425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00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575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625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70" y="647707"/>
            <a:ext cx="759574" cy="547688"/>
          </a:xfrm>
        </p:spPr>
        <p:txBody>
          <a:bodyPr/>
          <a:lstStyle/>
          <a:p>
            <a:fld id="{FADD65F2-3061-4838-8922-F719F7BAC906}" type="slidenum">
              <a:rPr lang="ja-JP" altLang="en-US" smtClean="0"/>
            </a:fld>
            <a:endParaRPr lang="ja-JP" altLang="en-US" dirty="0"/>
          </a:p>
        </p:txBody>
      </p:sp>
      <p:sp>
        <p:nvSpPr>
          <p:cNvPr id="7"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userDrawn="1"/>
        </p:nvSpPr>
        <p:spPr>
          <a:xfrm>
            <a:off x="733797" y="2478203"/>
            <a:ext cx="3953026" cy="5244962"/>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9" name="直線コネクタ 8"/>
          <p:cNvCxnSpPr/>
          <p:nvPr userDrawn="1"/>
        </p:nvCxnSpPr>
        <p:spPr>
          <a:xfrm>
            <a:off x="733797"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userDrawn="1"/>
        </p:nvCxnSpPr>
        <p:spPr>
          <a:xfrm>
            <a:off x="902319"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733797" y="753978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flipV="1">
            <a:off x="451689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1000312" y="2742683"/>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21" name="テキスト プレースホルダー 20"/>
          <p:cNvSpPr>
            <a:spLocks noGrp="1"/>
          </p:cNvSpPr>
          <p:nvPr>
            <p:ph type="body" sz="quarter" idx="15" hasCustomPrompt="1"/>
          </p:nvPr>
        </p:nvSpPr>
        <p:spPr>
          <a:xfrm>
            <a:off x="1334191"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1897843" y="6791804"/>
            <a:ext cx="2746777"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userDrawn="1"/>
        </p:nvSpPr>
        <p:spPr>
          <a:xfrm>
            <a:off x="5013302" y="2478203"/>
            <a:ext cx="3953026" cy="5244962"/>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43" name="直線コネクタ 42"/>
          <p:cNvCxnSpPr/>
          <p:nvPr userDrawn="1"/>
        </p:nvCxnSpPr>
        <p:spPr>
          <a:xfrm>
            <a:off x="5013303" y="2625137"/>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5181821"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5013303"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V="1">
            <a:off x="8796399"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5279815" y="2742683"/>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48" name="テキスト プレースホルダー 20"/>
          <p:cNvSpPr>
            <a:spLocks noGrp="1"/>
          </p:cNvSpPr>
          <p:nvPr>
            <p:ph type="body" sz="quarter" idx="24" hasCustomPrompt="1"/>
          </p:nvPr>
        </p:nvSpPr>
        <p:spPr>
          <a:xfrm>
            <a:off x="5613696"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6177348" y="6791804"/>
            <a:ext cx="2746777"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userDrawn="1"/>
        </p:nvSpPr>
        <p:spPr>
          <a:xfrm>
            <a:off x="9306834" y="2478203"/>
            <a:ext cx="3953026" cy="5244962"/>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53" name="直線コネクタ 52"/>
          <p:cNvCxnSpPr/>
          <p:nvPr userDrawn="1"/>
        </p:nvCxnSpPr>
        <p:spPr>
          <a:xfrm>
            <a:off x="9306834"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a:off x="9475355"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userDrawn="1"/>
        </p:nvCxnSpPr>
        <p:spPr>
          <a:xfrm>
            <a:off x="9306834" y="752259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userDrawn="1"/>
        </p:nvCxnSpPr>
        <p:spPr>
          <a:xfrm flipV="1">
            <a:off x="13089930"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9573349" y="2742683"/>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58" name="テキスト プレースホルダー 20"/>
          <p:cNvSpPr>
            <a:spLocks noGrp="1"/>
          </p:cNvSpPr>
          <p:nvPr>
            <p:ph type="body" sz="quarter" idx="27" hasCustomPrompt="1"/>
          </p:nvPr>
        </p:nvSpPr>
        <p:spPr>
          <a:xfrm>
            <a:off x="9907227"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10470879" y="6791804"/>
            <a:ext cx="2746777"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userDrawn="1"/>
        </p:nvSpPr>
        <p:spPr>
          <a:xfrm>
            <a:off x="13586338" y="2478203"/>
            <a:ext cx="3953026" cy="5244962"/>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61" name="直線コネクタ 60"/>
          <p:cNvCxnSpPr/>
          <p:nvPr userDrawn="1"/>
        </p:nvCxnSpPr>
        <p:spPr>
          <a:xfrm>
            <a:off x="13586339" y="2625137"/>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userDrawn="1"/>
        </p:nvCxnSpPr>
        <p:spPr>
          <a:xfrm>
            <a:off x="1375485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userDrawn="1"/>
        </p:nvCxnSpPr>
        <p:spPr>
          <a:xfrm>
            <a:off x="13586339"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17369433"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13852851" y="2742683"/>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66" name="テキスト プレースホルダー 20"/>
          <p:cNvSpPr>
            <a:spLocks noGrp="1"/>
          </p:cNvSpPr>
          <p:nvPr>
            <p:ph type="body" sz="quarter" idx="30" hasCustomPrompt="1"/>
          </p:nvPr>
        </p:nvSpPr>
        <p:spPr>
          <a:xfrm>
            <a:off x="14186732"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14750384" y="6791804"/>
            <a:ext cx="2746777"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1589851" y="7919146"/>
            <a:ext cx="15083340" cy="1133096"/>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0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15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2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2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30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35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4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4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userDrawn="1"/>
        </p:nvSpPr>
        <p:spPr>
          <a:xfrm>
            <a:off x="-43542" y="2299981"/>
            <a:ext cx="10154943"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9" name="正方形/長方形 5"/>
          <p:cNvSpPr/>
          <p:nvPr userDrawn="1"/>
        </p:nvSpPr>
        <p:spPr>
          <a:xfrm rot="10800000">
            <a:off x="8179774" y="2757181"/>
            <a:ext cx="10154943"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10" name="正方形/長方形 9"/>
          <p:cNvSpPr/>
          <p:nvPr userDrawn="1"/>
        </p:nvSpPr>
        <p:spPr>
          <a:xfrm rot="3000000">
            <a:off x="6113747" y="3878409"/>
            <a:ext cx="6081921" cy="91440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13" name="正方形/長方形 9"/>
          <p:cNvSpPr/>
          <p:nvPr userDrawn="1"/>
        </p:nvSpPr>
        <p:spPr>
          <a:xfrm rot="3000000">
            <a:off x="6113747" y="3878410"/>
            <a:ext cx="6081921" cy="91440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cxnSp>
        <p:nvCxnSpPr>
          <p:cNvPr id="14" name="直線コネクタ 13"/>
          <p:cNvCxnSpPr/>
          <p:nvPr userDrawn="1"/>
        </p:nvCxnSpPr>
        <p:spPr>
          <a:xfrm flipH="1" flipV="1">
            <a:off x="7141029" y="2405438"/>
            <a:ext cx="3207657"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flipV="1">
            <a:off x="7903028" y="2343523"/>
            <a:ext cx="3207657"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2" y="2488664"/>
            <a:ext cx="9741479" cy="3236687"/>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a:normAutofit/>
          </a:bodyPr>
          <a:lstStyle>
            <a:lvl1pPr marL="0" marR="0" indent="0" algn="l" defTabSz="1632585" rtl="0" eaLnBrk="1" fontAlgn="auto" latinLnBrk="0" hangingPunct="1">
              <a:lnSpc>
                <a:spcPct val="120000"/>
              </a:lnSpc>
              <a:spcBef>
                <a:spcPts val="1200"/>
              </a:spcBef>
              <a:spcAft>
                <a:spcPts val="0"/>
              </a:spcAft>
              <a:buClrTx/>
              <a:buSzTx/>
              <a:buFontTx/>
              <a:buNone/>
              <a:defRPr sz="2000"/>
            </a:lvl1pPr>
          </a:lstStyle>
          <a:p>
            <a:r>
              <a:rPr kumimoji="1" lang="en-US" altLang="ja-JP" dirty="0"/>
              <a:t>add an image</a:t>
            </a:r>
            <a:endParaRPr kumimoji="1" lang="ja-JP" altLang="en-US" dirty="0"/>
          </a:p>
          <a:p>
            <a:endParaRPr kumimoji="1" lang="ja-JP" altLang="en-US" dirty="0"/>
          </a:p>
        </p:txBody>
      </p:sp>
      <p:sp>
        <p:nvSpPr>
          <p:cNvPr id="35" name="図プレースホルダー 34"/>
          <p:cNvSpPr>
            <a:spLocks noGrp="1"/>
          </p:cNvSpPr>
          <p:nvPr>
            <p:ph type="pic" sz="quarter" idx="15" hasCustomPrompt="1"/>
          </p:nvPr>
        </p:nvSpPr>
        <p:spPr>
          <a:xfrm>
            <a:off x="8566741" y="2956981"/>
            <a:ext cx="9724436" cy="321785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a:lstStyle>
            <a:lvl1pPr>
              <a:defRPr sz="2000"/>
            </a:lvl1pPr>
          </a:lstStyle>
          <a:p>
            <a:r>
              <a:rPr kumimoji="1" lang="en-US" altLang="ja-JP" dirty="0"/>
              <a:t>      add an image</a:t>
            </a:r>
            <a:endParaRPr kumimoji="1" lang="ja-JP" altLang="en-US" dirty="0"/>
          </a:p>
        </p:txBody>
      </p:sp>
      <p:sp>
        <p:nvSpPr>
          <p:cNvPr id="50" name="テキスト プレースホルダー 5"/>
          <p:cNvSpPr>
            <a:spLocks noGrp="1"/>
          </p:cNvSpPr>
          <p:nvPr>
            <p:ph type="body" sz="quarter" idx="18" hasCustomPrompt="1"/>
          </p:nvPr>
        </p:nvSpPr>
        <p:spPr>
          <a:xfrm>
            <a:off x="2949616" y="6762118"/>
            <a:ext cx="12403269"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2184391" y="7453354"/>
            <a:ext cx="13933715" cy="1560020"/>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860145" y="2784998"/>
            <a:ext cx="5939999" cy="5940000"/>
          </a:xfrm>
          <a:effectLst>
            <a:outerShdw blurRad="50800" dist="38100" dir="2700000" algn="tl" rotWithShape="0">
              <a:prstClr val="black">
                <a:alpha val="40000"/>
              </a:prstClr>
            </a:outerShdw>
            <a:softEdge rad="31750"/>
          </a:effectLst>
        </p:spPr>
        <p:txBody>
          <a:bodyPr>
            <a:normAutofit/>
          </a:bodyPr>
          <a:lstStyle>
            <a:lvl1pPr>
              <a:defRPr sz="2000"/>
            </a:lvl1pPr>
          </a:lstStyle>
          <a:p>
            <a:r>
              <a:rPr kumimoji="1" lang="en-US" altLang="ja-JP" dirty="0"/>
              <a:t>Add an image</a:t>
            </a:r>
            <a:endParaRPr kumimoji="1" lang="ja-JP" altLang="en-US" dirty="0"/>
          </a:p>
        </p:txBody>
      </p:sp>
      <p:sp>
        <p:nvSpPr>
          <p:cNvPr id="31" name="図プレースホルダー 4"/>
          <p:cNvSpPr>
            <a:spLocks noGrp="1"/>
          </p:cNvSpPr>
          <p:nvPr>
            <p:ph type="pic" sz="quarter" idx="14" hasCustomPrompt="1"/>
          </p:nvPr>
        </p:nvSpPr>
        <p:spPr>
          <a:xfrm>
            <a:off x="6870486" y="2813133"/>
            <a:ext cx="2916000" cy="2916000"/>
          </a:xfrm>
          <a:effectLst>
            <a:outerShdw blurRad="50800" dist="38100" dir="2700000" algn="tl" rotWithShape="0">
              <a:prstClr val="black">
                <a:alpha val="40000"/>
              </a:prstClr>
            </a:outerShdw>
            <a:softEdge rad="31750"/>
          </a:effectLst>
        </p:spPr>
        <p:txBody>
          <a:bodyPr/>
          <a:lstStyle>
            <a:lvl1pPr marL="0" marR="0" indent="0" algn="l" defTabSz="1632585" rtl="0" eaLnBrk="1" fontAlgn="auto" latinLnBrk="0" hangingPunct="1">
              <a:lnSpc>
                <a:spcPct val="120000"/>
              </a:lnSpc>
              <a:spcBef>
                <a:spcPts val="1200"/>
              </a:spcBef>
              <a:spcAft>
                <a:spcPts val="0"/>
              </a:spcAft>
              <a:buClrTx/>
              <a:buSzTx/>
              <a:buFontTx/>
              <a:buNone/>
              <a:defRPr sz="2000"/>
            </a:lvl1pPr>
          </a:lstStyle>
          <a:p>
            <a:r>
              <a:rPr kumimoji="1" lang="en-US" altLang="ja-JP" dirty="0"/>
              <a:t>Add an image</a:t>
            </a:r>
            <a:endParaRPr kumimoji="1" lang="ja-JP" altLang="en-US" dirty="0"/>
          </a:p>
          <a:p>
            <a:endParaRPr kumimoji="1" lang="ja-JP" altLang="en-US" dirty="0"/>
          </a:p>
        </p:txBody>
      </p:sp>
      <p:sp>
        <p:nvSpPr>
          <p:cNvPr id="32" name="図プレースホルダー 4"/>
          <p:cNvSpPr>
            <a:spLocks noGrp="1"/>
          </p:cNvSpPr>
          <p:nvPr>
            <p:ph type="pic" sz="quarter" idx="15" hasCustomPrompt="1"/>
          </p:nvPr>
        </p:nvSpPr>
        <p:spPr>
          <a:xfrm>
            <a:off x="14337246" y="5808998"/>
            <a:ext cx="2916000" cy="2916000"/>
          </a:xfrm>
          <a:effectLst>
            <a:outerShdw blurRad="50800" dist="38100" dir="2700000" algn="tl" rotWithShape="0">
              <a:prstClr val="black">
                <a:alpha val="40000"/>
              </a:prstClr>
            </a:outerShdw>
            <a:softEdge rad="31750"/>
          </a:effectLst>
        </p:spPr>
        <p:txBody>
          <a:bodyPr/>
          <a:lstStyle>
            <a:lvl1pPr marL="0" marR="0" indent="0" algn="l" defTabSz="1632585" rtl="0" eaLnBrk="1" fontAlgn="auto" latinLnBrk="0" hangingPunct="1">
              <a:lnSpc>
                <a:spcPct val="120000"/>
              </a:lnSpc>
              <a:spcBef>
                <a:spcPts val="1200"/>
              </a:spcBef>
              <a:spcAft>
                <a:spcPts val="0"/>
              </a:spcAft>
              <a:buClrTx/>
              <a:buSzTx/>
              <a:buFontTx/>
              <a:buNone/>
              <a:defRPr sz="2000"/>
            </a:lvl1pPr>
          </a:lstStyle>
          <a:p>
            <a:r>
              <a:rPr kumimoji="1" lang="en-US" altLang="ja-JP" dirty="0"/>
              <a:t>Add an image</a:t>
            </a:r>
            <a:endParaRPr kumimoji="1" lang="ja-JP" altLang="en-US" dirty="0"/>
          </a:p>
          <a:p>
            <a:endParaRPr kumimoji="1" lang="ja-JP" altLang="en-US" dirty="0"/>
          </a:p>
        </p:txBody>
      </p:sp>
      <p:sp>
        <p:nvSpPr>
          <p:cNvPr id="8" name="正方形/長方形 7"/>
          <p:cNvSpPr/>
          <p:nvPr userDrawn="1"/>
        </p:nvSpPr>
        <p:spPr>
          <a:xfrm>
            <a:off x="6872752" y="5808998"/>
            <a:ext cx="7380087" cy="2916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3" name="正方形/長方形 32"/>
          <p:cNvSpPr/>
          <p:nvPr userDrawn="1"/>
        </p:nvSpPr>
        <p:spPr>
          <a:xfrm>
            <a:off x="9883987" y="2827202"/>
            <a:ext cx="7380087" cy="2916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4" name="正方形/長方形 33"/>
          <p:cNvSpPr/>
          <p:nvPr userDrawn="1"/>
        </p:nvSpPr>
        <p:spPr>
          <a:xfrm>
            <a:off x="10057328" y="2978709"/>
            <a:ext cx="7033401"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6" name="正方形/長方形 35"/>
          <p:cNvSpPr/>
          <p:nvPr userDrawn="1"/>
        </p:nvSpPr>
        <p:spPr>
          <a:xfrm>
            <a:off x="7046093" y="5960505"/>
            <a:ext cx="7033401"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10274621" y="3404384"/>
            <a:ext cx="6598819" cy="759662"/>
          </a:xfrm>
          <a:prstGeom prst="rect">
            <a:avLst/>
          </a:prstGeom>
        </p:spPr>
        <p:txBody>
          <a:bodyPr anchor="b">
            <a:noAutofit/>
          </a:bodyPr>
          <a:lstStyle>
            <a:lvl1pPr algn="ctr">
              <a:lnSpc>
                <a:spcPct val="100000"/>
              </a:lnSpc>
              <a:spcBef>
                <a:spcPts val="0"/>
              </a:spcBef>
              <a:defRPr sz="39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10274620" y="4009297"/>
            <a:ext cx="6598817"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7263386" y="6398459"/>
            <a:ext cx="6598819" cy="759662"/>
          </a:xfrm>
          <a:prstGeom prst="rect">
            <a:avLst/>
          </a:prstGeom>
        </p:spPr>
        <p:txBody>
          <a:bodyPr anchor="b">
            <a:noAutofit/>
          </a:bodyPr>
          <a:lstStyle>
            <a:lvl1pPr algn="ctr">
              <a:lnSpc>
                <a:spcPct val="100000"/>
              </a:lnSpc>
              <a:spcBef>
                <a:spcPts val="0"/>
              </a:spcBef>
              <a:defRPr sz="39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7263385" y="7003372"/>
            <a:ext cx="6598817"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2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2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3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4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47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userDrawn="1"/>
        </p:nvSpPr>
        <p:spPr>
          <a:xfrm rot="5280000">
            <a:off x="8940082" y="2911176"/>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29" name="アーチ 5"/>
          <p:cNvSpPr/>
          <p:nvPr userDrawn="1"/>
        </p:nvSpPr>
        <p:spPr>
          <a:xfrm rot="10680000">
            <a:off x="8868006" y="5660358"/>
            <a:ext cx="3245915"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30" name="アーチ 5"/>
          <p:cNvSpPr/>
          <p:nvPr userDrawn="1"/>
        </p:nvSpPr>
        <p:spPr>
          <a:xfrm rot="21480000">
            <a:off x="6198086" y="2841858"/>
            <a:ext cx="3245915"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31" name="アーチ 5"/>
          <p:cNvSpPr/>
          <p:nvPr userDrawn="1"/>
        </p:nvSpPr>
        <p:spPr>
          <a:xfrm rot="16080000">
            <a:off x="6125905" y="5588034"/>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12163711" y="3103721"/>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12163711" y="3622066"/>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12163711" y="6182201"/>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12163711" y="6700546"/>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796038" y="3103721"/>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796038" y="3622066"/>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796038" y="6182201"/>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796038" y="6700546"/>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7315201" y="4506836"/>
            <a:ext cx="3671667" cy="2360495"/>
          </a:xfrm>
        </p:spPr>
        <p:txBody>
          <a:bodyPr anchor="ctr">
            <a:noAutofit/>
          </a:bodyPr>
          <a:lstStyle>
            <a:lvl1pPr marL="0" marR="0" indent="0" algn="ctr" defTabSz="1632585" rtl="0" eaLnBrk="1" fontAlgn="auto" latinLnBrk="0" hangingPunct="1">
              <a:lnSpc>
                <a:spcPts val="6000"/>
              </a:lnSpc>
              <a:spcBef>
                <a:spcPts val="0"/>
              </a:spcBef>
              <a:spcAft>
                <a:spcPts val="0"/>
              </a:spcAft>
              <a:buClrTx/>
              <a:buSzTx/>
              <a:buFontTx/>
              <a:buNone/>
              <a:defRPr sz="61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475"/>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975"/>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275"/>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3775"/>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4275"/>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5574"/>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6074"/>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6574"/>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7874"/>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8374"/>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8874"/>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10175"/>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userDrawn="1"/>
        </p:nvSpPr>
        <p:spPr>
          <a:xfrm>
            <a:off x="6163239" y="5570805"/>
            <a:ext cx="2982352"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3" name="涙形 22"/>
          <p:cNvSpPr>
            <a:spLocks noChangeAspect="1"/>
          </p:cNvSpPr>
          <p:nvPr userDrawn="1"/>
        </p:nvSpPr>
        <p:spPr>
          <a:xfrm>
            <a:off x="6340413" y="5747979"/>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6" name="涙形 25"/>
          <p:cNvSpPr/>
          <p:nvPr userDrawn="1"/>
        </p:nvSpPr>
        <p:spPr>
          <a:xfrm rot="5400000">
            <a:off x="6163237" y="2588452"/>
            <a:ext cx="2982351" cy="2982352"/>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7" name="涙形 26"/>
          <p:cNvSpPr>
            <a:spLocks noChangeAspect="1"/>
          </p:cNvSpPr>
          <p:nvPr userDrawn="1"/>
        </p:nvSpPr>
        <p:spPr>
          <a:xfrm rot="5400000">
            <a:off x="6340413" y="2765627"/>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41" name="涙形 40"/>
          <p:cNvSpPr/>
          <p:nvPr userDrawn="1"/>
        </p:nvSpPr>
        <p:spPr>
          <a:xfrm rot="16200000">
            <a:off x="9145589" y="5570805"/>
            <a:ext cx="2982351" cy="2982352"/>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42" name="涙形 41"/>
          <p:cNvSpPr>
            <a:spLocks noChangeAspect="1"/>
          </p:cNvSpPr>
          <p:nvPr userDrawn="1"/>
        </p:nvSpPr>
        <p:spPr>
          <a:xfrm rot="16200000">
            <a:off x="9322764" y="5747981"/>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44" name="涙形 43"/>
          <p:cNvSpPr/>
          <p:nvPr userDrawn="1"/>
        </p:nvSpPr>
        <p:spPr>
          <a:xfrm rot="10800000">
            <a:off x="9145590" y="2589078"/>
            <a:ext cx="2982352"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45" name="涙形 44"/>
          <p:cNvSpPr>
            <a:spLocks noChangeAspect="1"/>
          </p:cNvSpPr>
          <p:nvPr userDrawn="1"/>
        </p:nvSpPr>
        <p:spPr>
          <a:xfrm rot="10800000">
            <a:off x="9322764" y="2766254"/>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7336005" y="3373679"/>
            <a:ext cx="664953" cy="1524443"/>
          </a:xfrm>
          <a:prstGeom prst="rect">
            <a:avLst/>
          </a:prstGeom>
        </p:spPr>
        <p:txBody>
          <a:bodyPr wrap="none" lIns="35997" tIns="35997" rIns="35997" bIns="35997"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10290221" y="3399080"/>
            <a:ext cx="664953" cy="1524443"/>
          </a:xfrm>
          <a:prstGeom prst="rect">
            <a:avLst/>
          </a:prstGeom>
        </p:spPr>
        <p:txBody>
          <a:bodyPr wrap="none" lIns="35997" tIns="35997" rIns="35997" bIns="35997"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7336005" y="6299759"/>
            <a:ext cx="664953" cy="1524443"/>
          </a:xfrm>
          <a:prstGeom prst="rect">
            <a:avLst/>
          </a:prstGeom>
        </p:spPr>
        <p:txBody>
          <a:bodyPr wrap="none" lIns="35997" tIns="35997" rIns="35997" bIns="35997"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10290221" y="6299759"/>
            <a:ext cx="664953" cy="1524443"/>
          </a:xfrm>
          <a:prstGeom prst="rect">
            <a:avLst/>
          </a:prstGeom>
        </p:spPr>
        <p:txBody>
          <a:bodyPr wrap="none" lIns="35997" tIns="35997" rIns="35997" bIns="35997"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796038" y="3103721"/>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796038" y="3622066"/>
            <a:ext cx="5350565" cy="1974140"/>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796038" y="6182201"/>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796038" y="6700546"/>
            <a:ext cx="5350565" cy="1974140"/>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12163711" y="3103721"/>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12163711" y="3622066"/>
            <a:ext cx="5350565" cy="197414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12163711" y="6182201"/>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12163711" y="6700546"/>
            <a:ext cx="5350565" cy="197414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00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175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225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00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350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425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475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550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8" name="二等辺三角形 7"/>
          <p:cNvSpPr/>
          <p:nvPr userDrawn="1"/>
        </p:nvSpPr>
        <p:spPr>
          <a:xfrm rot="5400000">
            <a:off x="5739038" y="2784238"/>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4" name="二等辺三角形 13"/>
          <p:cNvSpPr/>
          <p:nvPr userDrawn="1"/>
        </p:nvSpPr>
        <p:spPr>
          <a:xfrm rot="5400000">
            <a:off x="5739038" y="4121986"/>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8" name="二等辺三角形 17"/>
          <p:cNvSpPr/>
          <p:nvPr userDrawn="1"/>
        </p:nvSpPr>
        <p:spPr>
          <a:xfrm rot="5400000">
            <a:off x="5739038" y="5459733"/>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2" name="二等辺三角形 21"/>
          <p:cNvSpPr/>
          <p:nvPr userDrawn="1"/>
        </p:nvSpPr>
        <p:spPr>
          <a:xfrm rot="5400000">
            <a:off x="5739038" y="6797479"/>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6" name="二等辺三角形 25"/>
          <p:cNvSpPr/>
          <p:nvPr userDrawn="1"/>
        </p:nvSpPr>
        <p:spPr>
          <a:xfrm rot="5400000">
            <a:off x="5739038" y="8135227"/>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1648022" y="2710892"/>
            <a:ext cx="4057316"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6529513" y="2512966"/>
            <a:ext cx="10458117" cy="1043546"/>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1648022" y="4048640"/>
            <a:ext cx="4057316"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6529513" y="3850714"/>
            <a:ext cx="10458117" cy="1043546"/>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1648022" y="5386387"/>
            <a:ext cx="4057316"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6529513" y="5188460"/>
            <a:ext cx="10458117" cy="1043546"/>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1648022" y="6724133"/>
            <a:ext cx="4057316"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6529513" y="6526207"/>
            <a:ext cx="10458117" cy="1043546"/>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1648022" y="8061881"/>
            <a:ext cx="4057316"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6529513" y="7863955"/>
            <a:ext cx="10458117" cy="1043546"/>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5" y="2343185"/>
            <a:ext cx="387425" cy="1383107"/>
          </a:xfrm>
          <a:prstGeom prst="rect">
            <a:avLst/>
          </a:prstGeom>
        </p:spPr>
      </p:pic>
      <p:pic>
        <p:nvPicPr>
          <p:cNvPr id="15" name="図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5" y="3680932"/>
            <a:ext cx="387425" cy="1383107"/>
          </a:xfrm>
          <a:prstGeom prst="rect">
            <a:avLst/>
          </a:prstGeom>
        </p:spPr>
      </p:pic>
      <p:pic>
        <p:nvPicPr>
          <p:cNvPr id="19" name="図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5" y="5018678"/>
            <a:ext cx="387425" cy="1383107"/>
          </a:xfrm>
          <a:prstGeom prst="rect">
            <a:avLst/>
          </a:prstGeom>
        </p:spPr>
      </p:pic>
      <p:pic>
        <p:nvPicPr>
          <p:cNvPr id="23" name="図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5" y="6356426"/>
            <a:ext cx="387425" cy="1383107"/>
          </a:xfrm>
          <a:prstGeom prst="rect">
            <a:avLst/>
          </a:prstGeom>
        </p:spPr>
      </p:pic>
      <p:pic>
        <p:nvPicPr>
          <p:cNvPr id="27" name="図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5" y="7694173"/>
            <a:ext cx="387425" cy="13831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25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75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50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7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625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75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725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800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8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9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9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10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1075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125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Features">
    <p:spTree>
      <p:nvGrpSpPr>
        <p:cNvPr id="1" name=""/>
        <p:cNvGrpSpPr/>
        <p:nvPr/>
      </p:nvGrpSpPr>
      <p:grpSpPr>
        <a:xfrm>
          <a:off x="0" y="0"/>
          <a:ext cx="0" cy="0"/>
          <a:chOff x="0" y="0"/>
          <a:chExt cx="0" cy="0"/>
        </a:xfrm>
      </p:grpSpPr>
      <p:sp>
        <p:nvSpPr>
          <p:cNvPr id="27" name="正方形/長方形 26"/>
          <p:cNvSpPr/>
          <p:nvPr userDrawn="1"/>
        </p:nvSpPr>
        <p:spPr>
          <a:xfrm>
            <a:off x="-43540" y="2314577"/>
            <a:ext cx="18395999"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28" name="直線コネクタ 27"/>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914560" y="2825105"/>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7" name="円/楕円 6"/>
          <p:cNvSpPr/>
          <p:nvPr userDrawn="1"/>
        </p:nvSpPr>
        <p:spPr>
          <a:xfrm>
            <a:off x="1079048" y="2989592"/>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8" name="図プレースホルダー 7"/>
          <p:cNvSpPr>
            <a:spLocks noGrp="1"/>
          </p:cNvSpPr>
          <p:nvPr>
            <p:ph type="pic" sz="quarter" idx="12" hasCustomPrompt="1"/>
          </p:nvPr>
        </p:nvSpPr>
        <p:spPr>
          <a:xfrm>
            <a:off x="1296308" y="320685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4" hasCustomPrompt="1"/>
          </p:nvPr>
        </p:nvSpPr>
        <p:spPr>
          <a:xfrm>
            <a:off x="2271727" y="3825914"/>
            <a:ext cx="6599484" cy="108523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2270251" y="3187746"/>
            <a:ext cx="6603460"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userDrawn="1"/>
        </p:nvSpPr>
        <p:spPr>
          <a:xfrm>
            <a:off x="9208758" y="2825105"/>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2" name="円/楕円 11"/>
          <p:cNvSpPr/>
          <p:nvPr userDrawn="1"/>
        </p:nvSpPr>
        <p:spPr>
          <a:xfrm>
            <a:off x="9373246" y="2989592"/>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3" name="図プレースホルダー 7"/>
          <p:cNvSpPr>
            <a:spLocks noGrp="1"/>
          </p:cNvSpPr>
          <p:nvPr>
            <p:ph type="pic" sz="quarter" idx="23" hasCustomPrompt="1"/>
          </p:nvPr>
        </p:nvSpPr>
        <p:spPr>
          <a:xfrm>
            <a:off x="9590508" y="320685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10564757" y="3825914"/>
            <a:ext cx="6599484" cy="108523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10563281" y="3187746"/>
            <a:ext cx="6603460"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userDrawn="1"/>
        </p:nvSpPr>
        <p:spPr>
          <a:xfrm>
            <a:off x="914560" y="4862824"/>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7" name="円/楕円 16"/>
          <p:cNvSpPr/>
          <p:nvPr userDrawn="1"/>
        </p:nvSpPr>
        <p:spPr>
          <a:xfrm>
            <a:off x="1079048" y="5027310"/>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96308" y="5244572"/>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2271727" y="5863631"/>
            <a:ext cx="6599484" cy="108523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2270251" y="5225465"/>
            <a:ext cx="6603460"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userDrawn="1"/>
        </p:nvSpPr>
        <p:spPr>
          <a:xfrm>
            <a:off x="9208758" y="4862824"/>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2" name="円/楕円 21"/>
          <p:cNvSpPr/>
          <p:nvPr userDrawn="1"/>
        </p:nvSpPr>
        <p:spPr>
          <a:xfrm>
            <a:off x="9373246" y="5027310"/>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3" name="図プレースホルダー 7"/>
          <p:cNvSpPr>
            <a:spLocks noGrp="1"/>
          </p:cNvSpPr>
          <p:nvPr>
            <p:ph type="pic" sz="quarter" idx="29" hasCustomPrompt="1"/>
          </p:nvPr>
        </p:nvSpPr>
        <p:spPr>
          <a:xfrm>
            <a:off x="9590508" y="5244572"/>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10564757" y="5863631"/>
            <a:ext cx="6599484" cy="108523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563281" y="5225465"/>
            <a:ext cx="6603460"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1137444"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00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250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350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00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00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650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750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850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00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00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050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00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st with 4 Items">
    <p:spTree>
      <p:nvGrpSpPr>
        <p:cNvPr id="1" name=""/>
        <p:cNvGrpSpPr/>
        <p:nvPr/>
      </p:nvGrpSpPr>
      <p:grpSpPr>
        <a:xfrm>
          <a:off x="0" y="0"/>
          <a:ext cx="0" cy="0"/>
          <a:chOff x="0" y="0"/>
          <a:chExt cx="0" cy="0"/>
        </a:xfrm>
      </p:grpSpPr>
      <p:sp>
        <p:nvSpPr>
          <p:cNvPr id="10" name="正方形/長方形 9"/>
          <p:cNvSpPr/>
          <p:nvPr userDrawn="1"/>
        </p:nvSpPr>
        <p:spPr>
          <a:xfrm>
            <a:off x="-43540" y="2314577"/>
            <a:ext cx="18395999"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userDrawn="1"/>
        </p:nvSpPr>
        <p:spPr>
          <a:xfrm>
            <a:off x="2070162" y="3297572"/>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562275" y="3171313"/>
            <a:ext cx="13615571" cy="65510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13" name="山形 12"/>
          <p:cNvSpPr/>
          <p:nvPr userDrawn="1"/>
        </p:nvSpPr>
        <p:spPr>
          <a:xfrm>
            <a:off x="2073177" y="4296800"/>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565289" y="4170542"/>
            <a:ext cx="13615571" cy="65510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15" name="山形 14"/>
          <p:cNvSpPr/>
          <p:nvPr userDrawn="1"/>
        </p:nvSpPr>
        <p:spPr>
          <a:xfrm>
            <a:off x="2070162" y="5296030"/>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562275" y="5169772"/>
            <a:ext cx="13615571" cy="65510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17" name="山形 16"/>
          <p:cNvSpPr/>
          <p:nvPr userDrawn="1"/>
        </p:nvSpPr>
        <p:spPr>
          <a:xfrm>
            <a:off x="2070162" y="6295258"/>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562275" y="6169000"/>
            <a:ext cx="13615571" cy="65510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1137444"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0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1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200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25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300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st with 8 Items">
    <p:spTree>
      <p:nvGrpSpPr>
        <p:cNvPr id="1" name=""/>
        <p:cNvGrpSpPr/>
        <p:nvPr/>
      </p:nvGrpSpPr>
      <p:grpSpPr>
        <a:xfrm>
          <a:off x="0" y="0"/>
          <a:ext cx="0" cy="0"/>
          <a:chOff x="0" y="0"/>
          <a:chExt cx="0" cy="0"/>
        </a:xfrm>
      </p:grpSpPr>
      <p:sp>
        <p:nvSpPr>
          <p:cNvPr id="10" name="正方形/長方形 9"/>
          <p:cNvSpPr/>
          <p:nvPr userDrawn="1"/>
        </p:nvSpPr>
        <p:spPr>
          <a:xfrm>
            <a:off x="-43540" y="2314577"/>
            <a:ext cx="18395999"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userDrawn="1"/>
        </p:nvSpPr>
        <p:spPr>
          <a:xfrm>
            <a:off x="1824870" y="3297572"/>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316982" y="3109190"/>
            <a:ext cx="6656751"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13" name="山形 12"/>
          <p:cNvSpPr/>
          <p:nvPr userDrawn="1"/>
        </p:nvSpPr>
        <p:spPr>
          <a:xfrm>
            <a:off x="1827884" y="4296800"/>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319997" y="4108420"/>
            <a:ext cx="6656751"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15" name="山形 14"/>
          <p:cNvSpPr/>
          <p:nvPr userDrawn="1"/>
        </p:nvSpPr>
        <p:spPr>
          <a:xfrm>
            <a:off x="1824870" y="5296030"/>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316982" y="5107648"/>
            <a:ext cx="6656751"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17" name="山形 16"/>
          <p:cNvSpPr/>
          <p:nvPr userDrawn="1"/>
        </p:nvSpPr>
        <p:spPr>
          <a:xfrm>
            <a:off x="1824870" y="6295258"/>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316982" y="6106876"/>
            <a:ext cx="6656751"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1137444"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0" name="山形 19"/>
          <p:cNvSpPr/>
          <p:nvPr userDrawn="1"/>
        </p:nvSpPr>
        <p:spPr>
          <a:xfrm>
            <a:off x="9284211" y="3297572"/>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9776323" y="3109190"/>
            <a:ext cx="6656751"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22" name="山形 21"/>
          <p:cNvSpPr/>
          <p:nvPr userDrawn="1"/>
        </p:nvSpPr>
        <p:spPr>
          <a:xfrm>
            <a:off x="9287225" y="4296800"/>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9779338" y="4108420"/>
            <a:ext cx="6656751"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24" name="山形 23"/>
          <p:cNvSpPr/>
          <p:nvPr userDrawn="1"/>
        </p:nvSpPr>
        <p:spPr>
          <a:xfrm>
            <a:off x="9284211" y="5296030"/>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9776323" y="5107648"/>
            <a:ext cx="6656751"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26" name="山形 25"/>
          <p:cNvSpPr/>
          <p:nvPr userDrawn="1"/>
        </p:nvSpPr>
        <p:spPr>
          <a:xfrm>
            <a:off x="9284211" y="6295258"/>
            <a:ext cx="380632" cy="380633"/>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9776323" y="6106876"/>
            <a:ext cx="6656751"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0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1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200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25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30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350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4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450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6" name="二等辺三角形 10"/>
          <p:cNvSpPr/>
          <p:nvPr/>
        </p:nvSpPr>
        <p:spPr>
          <a:xfrm rot="5400000">
            <a:off x="4653046" y="-67651"/>
            <a:ext cx="899888" cy="6981538"/>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30" name="グループ化 29"/>
          <p:cNvGrpSpPr/>
          <p:nvPr userDrawn="1"/>
        </p:nvGrpSpPr>
        <p:grpSpPr>
          <a:xfrm>
            <a:off x="1726749" y="3083390"/>
            <a:ext cx="6655889"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3" y="2561783"/>
            <a:ext cx="482540" cy="1722666"/>
          </a:xfrm>
          <a:prstGeom prst="rect">
            <a:avLst/>
          </a:prstGeom>
        </p:spPr>
      </p:pic>
      <p:sp>
        <p:nvSpPr>
          <p:cNvPr id="29"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1726748" y="3083392"/>
            <a:ext cx="6309179"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1726748" y="3915926"/>
            <a:ext cx="6309179"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userDrawn="1"/>
        </p:nvSpPr>
        <p:spPr>
          <a:xfrm rot="5400000">
            <a:off x="12992855" y="-67646"/>
            <a:ext cx="899888" cy="6981538"/>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34" name="グループ化 33"/>
          <p:cNvGrpSpPr/>
          <p:nvPr userDrawn="1"/>
        </p:nvGrpSpPr>
        <p:grpSpPr>
          <a:xfrm>
            <a:off x="10066559" y="3083396"/>
            <a:ext cx="6655889"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89" y="2561789"/>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6"/>
            <a:ext cx="6309179"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10066557" y="3915932"/>
            <a:ext cx="6309179"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13" name="正方形/長方形 12"/>
          <p:cNvSpPr/>
          <p:nvPr userDrawn="1"/>
        </p:nvSpPr>
        <p:spPr>
          <a:xfrm>
            <a:off x="12012459" y="4418306"/>
            <a:ext cx="6336000" cy="35072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userDrawn="1"/>
        </p:nvSpPr>
        <p:spPr>
          <a:xfrm>
            <a:off x="-37578" y="8555276"/>
            <a:ext cx="6488482" cy="35072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8" name="正方形/長方形 7"/>
          <p:cNvSpPr/>
          <p:nvPr userDrawn="1"/>
        </p:nvSpPr>
        <p:spPr>
          <a:xfrm>
            <a:off x="6125228" y="6492484"/>
            <a:ext cx="6237961" cy="35072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9" name="正方形/長方形 8"/>
          <p:cNvSpPr/>
          <p:nvPr userDrawn="1"/>
        </p:nvSpPr>
        <p:spPr>
          <a:xfrm rot="5400000">
            <a:off x="5022378" y="7518263"/>
            <a:ext cx="2506323" cy="350729"/>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2" name="正方形/長方形 8"/>
          <p:cNvSpPr/>
          <p:nvPr userDrawn="1"/>
        </p:nvSpPr>
        <p:spPr>
          <a:xfrm rot="5400000">
            <a:off x="10934662" y="5439737"/>
            <a:ext cx="2506323" cy="350729"/>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759840" y="6317209"/>
            <a:ext cx="968752" cy="1699808"/>
          </a:xfrm>
          <a:prstGeom prst="rect">
            <a:avLst/>
          </a:prstGeom>
        </p:spPr>
        <p:txBody>
          <a:bodyPr wrap="none" lIns="35997" tIns="35997" rIns="35997" bIns="35997"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1653438" y="6417418"/>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1653438" y="6961162"/>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6423693" y="4298173"/>
            <a:ext cx="968752" cy="1699808"/>
          </a:xfrm>
          <a:prstGeom prst="rect">
            <a:avLst/>
          </a:prstGeom>
        </p:spPr>
        <p:txBody>
          <a:bodyPr wrap="none" lIns="35997" tIns="35997" rIns="35997" bIns="35997"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7317291" y="4398382"/>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7317291" y="4942126"/>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12314014" y="2230604"/>
            <a:ext cx="968752" cy="1699808"/>
          </a:xfrm>
          <a:prstGeom prst="rect">
            <a:avLst/>
          </a:prstGeom>
        </p:spPr>
        <p:txBody>
          <a:bodyPr wrap="none" lIns="35997" tIns="35997" rIns="35997" bIns="35997"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13207611" y="2330813"/>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13207611" y="2874557"/>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userDrawn="1"/>
        </p:nvSpPr>
        <p:spPr>
          <a:xfrm rot="5400000">
            <a:off x="6659409" y="7065110"/>
            <a:ext cx="729473" cy="7294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6" name="直角三角形 25"/>
          <p:cNvSpPr/>
          <p:nvPr userDrawn="1"/>
        </p:nvSpPr>
        <p:spPr>
          <a:xfrm rot="5400000">
            <a:off x="12579738" y="5005970"/>
            <a:ext cx="729473" cy="7294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userDrawn="1"/>
        </p:nvSpPr>
        <p:spPr>
          <a:xfrm rot="10800000">
            <a:off x="2689083" y="4338269"/>
            <a:ext cx="729399" cy="628793"/>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7" name="正方形/長方形 6"/>
          <p:cNvSpPr/>
          <p:nvPr userDrawn="1"/>
        </p:nvSpPr>
        <p:spPr>
          <a:xfrm>
            <a:off x="-29027" y="5363859"/>
            <a:ext cx="18291175" cy="130629"/>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8" name="円/楕円 7"/>
          <p:cNvSpPr/>
          <p:nvPr userDrawn="1"/>
        </p:nvSpPr>
        <p:spPr>
          <a:xfrm>
            <a:off x="2689083" y="5053072"/>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9" name="円/楕円 8"/>
          <p:cNvSpPr/>
          <p:nvPr userDrawn="1"/>
        </p:nvSpPr>
        <p:spPr>
          <a:xfrm>
            <a:off x="6701233" y="5053072"/>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10" name="円/楕円 9"/>
          <p:cNvSpPr/>
          <p:nvPr userDrawn="1"/>
        </p:nvSpPr>
        <p:spPr>
          <a:xfrm>
            <a:off x="10713384" y="5053072"/>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11" name="円/楕円 10"/>
          <p:cNvSpPr/>
          <p:nvPr userDrawn="1"/>
        </p:nvSpPr>
        <p:spPr>
          <a:xfrm>
            <a:off x="14725536" y="5053072"/>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12" name="正方形/長方形 11"/>
          <p:cNvSpPr/>
          <p:nvPr userDrawn="1"/>
        </p:nvSpPr>
        <p:spPr>
          <a:xfrm>
            <a:off x="1129591" y="3379040"/>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13" name="正方形/長方形 12"/>
          <p:cNvSpPr/>
          <p:nvPr userDrawn="1"/>
        </p:nvSpPr>
        <p:spPr>
          <a:xfrm>
            <a:off x="1318277" y="3556840"/>
            <a:ext cx="3512458" cy="965201"/>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14" name="テキスト プレースホルダー 5"/>
          <p:cNvSpPr>
            <a:spLocks noGrp="1"/>
          </p:cNvSpPr>
          <p:nvPr>
            <p:ph type="body" sz="quarter" idx="17" hasCustomPrompt="1"/>
          </p:nvPr>
        </p:nvSpPr>
        <p:spPr>
          <a:xfrm>
            <a:off x="1258958" y="3701686"/>
            <a:ext cx="3644349" cy="647693"/>
          </a:xfrm>
        </p:spPr>
        <p:txBody>
          <a:bodyPr anchor="ctr">
            <a:noAutofit/>
          </a:bodyPr>
          <a:lstStyle>
            <a:lvl1pPr algn="ctr">
              <a:defRPr sz="39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userDrawn="1"/>
        </p:nvSpPr>
        <p:spPr>
          <a:xfrm rot="10800000">
            <a:off x="6702283" y="4338269"/>
            <a:ext cx="729399" cy="628793"/>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16" name="正方形/長方形 15"/>
          <p:cNvSpPr/>
          <p:nvPr userDrawn="1"/>
        </p:nvSpPr>
        <p:spPr>
          <a:xfrm>
            <a:off x="5142792" y="3379040"/>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17" name="正方形/長方形 16"/>
          <p:cNvSpPr/>
          <p:nvPr userDrawn="1"/>
        </p:nvSpPr>
        <p:spPr>
          <a:xfrm>
            <a:off x="5331477" y="3556840"/>
            <a:ext cx="3512458" cy="965201"/>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18" name="テキスト プレースホルダー 5"/>
          <p:cNvSpPr>
            <a:spLocks noGrp="1"/>
          </p:cNvSpPr>
          <p:nvPr>
            <p:ph type="body" sz="quarter" idx="18" hasCustomPrompt="1"/>
          </p:nvPr>
        </p:nvSpPr>
        <p:spPr>
          <a:xfrm>
            <a:off x="5272159" y="3701686"/>
            <a:ext cx="3644349" cy="647693"/>
          </a:xfrm>
        </p:spPr>
        <p:txBody>
          <a:bodyPr anchor="ctr">
            <a:noAutofit/>
          </a:bodyPr>
          <a:lstStyle>
            <a:lvl1pPr algn="ctr">
              <a:defRPr sz="39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userDrawn="1"/>
        </p:nvSpPr>
        <p:spPr>
          <a:xfrm rot="10800000">
            <a:off x="10719595" y="4329962"/>
            <a:ext cx="729399" cy="628793"/>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20" name="正方形/長方形 19"/>
          <p:cNvSpPr/>
          <p:nvPr userDrawn="1"/>
        </p:nvSpPr>
        <p:spPr>
          <a:xfrm>
            <a:off x="9160103" y="3370733"/>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21" name="正方形/長方形 20"/>
          <p:cNvSpPr/>
          <p:nvPr userDrawn="1"/>
        </p:nvSpPr>
        <p:spPr>
          <a:xfrm>
            <a:off x="9348789" y="3548533"/>
            <a:ext cx="3512458" cy="965201"/>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22" name="テキスト プレースホルダー 5"/>
          <p:cNvSpPr>
            <a:spLocks noGrp="1"/>
          </p:cNvSpPr>
          <p:nvPr>
            <p:ph type="body" sz="quarter" idx="19" hasCustomPrompt="1"/>
          </p:nvPr>
        </p:nvSpPr>
        <p:spPr>
          <a:xfrm>
            <a:off x="9289470" y="3693379"/>
            <a:ext cx="3644349" cy="647693"/>
          </a:xfrm>
        </p:spPr>
        <p:txBody>
          <a:bodyPr anchor="ctr">
            <a:noAutofit/>
          </a:bodyPr>
          <a:lstStyle>
            <a:lvl1pPr algn="ctr">
              <a:defRPr sz="39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userDrawn="1"/>
        </p:nvSpPr>
        <p:spPr>
          <a:xfrm rot="10800000">
            <a:off x="14725536" y="4340845"/>
            <a:ext cx="729399" cy="628793"/>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24" name="正方形/長方形 23"/>
          <p:cNvSpPr/>
          <p:nvPr userDrawn="1"/>
        </p:nvSpPr>
        <p:spPr>
          <a:xfrm>
            <a:off x="13166044" y="3381616"/>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25" name="正方形/長方形 24"/>
          <p:cNvSpPr/>
          <p:nvPr userDrawn="1"/>
        </p:nvSpPr>
        <p:spPr>
          <a:xfrm>
            <a:off x="13354730" y="3559415"/>
            <a:ext cx="3512458" cy="965201"/>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solidFill>
                <a:schemeClr val="bg1"/>
              </a:solidFill>
            </a:endParaRPr>
          </a:p>
        </p:txBody>
      </p:sp>
      <p:sp>
        <p:nvSpPr>
          <p:cNvPr id="26" name="テキスト プレースホルダー 5"/>
          <p:cNvSpPr>
            <a:spLocks noGrp="1"/>
          </p:cNvSpPr>
          <p:nvPr>
            <p:ph type="body" sz="quarter" idx="20" hasCustomPrompt="1"/>
          </p:nvPr>
        </p:nvSpPr>
        <p:spPr>
          <a:xfrm>
            <a:off x="13295412" y="3704261"/>
            <a:ext cx="3644349" cy="647693"/>
          </a:xfrm>
        </p:spPr>
        <p:txBody>
          <a:bodyPr anchor="ctr">
            <a:noAutofit/>
          </a:bodyPr>
          <a:lstStyle>
            <a:lvl1pPr algn="ctr">
              <a:defRPr sz="39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1107369" y="5737312"/>
            <a:ext cx="3876747" cy="733820"/>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5125659" y="5737312"/>
            <a:ext cx="3876747" cy="733820"/>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9142468" y="5737312"/>
            <a:ext cx="3876747" cy="733820"/>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13155939" y="5737312"/>
            <a:ext cx="3876747" cy="733820"/>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13155938" y="6454714"/>
            <a:ext cx="3868594"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5125658" y="6454714"/>
            <a:ext cx="3868594"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9142468" y="6454714"/>
            <a:ext cx="3868594"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1107369" y="6454714"/>
            <a:ext cx="3868594"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userDrawn="1"/>
        </p:nvSpPr>
        <p:spPr>
          <a:xfrm>
            <a:off x="8474869" y="5696224"/>
            <a:ext cx="1341437" cy="3684611"/>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57" name="円/楕円 56"/>
          <p:cNvSpPr/>
          <p:nvPr userDrawn="1"/>
        </p:nvSpPr>
        <p:spPr>
          <a:xfrm>
            <a:off x="8449818" y="3884866"/>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58" name="円/楕円 57"/>
          <p:cNvSpPr/>
          <p:nvPr userDrawn="1"/>
        </p:nvSpPr>
        <p:spPr>
          <a:xfrm>
            <a:off x="8614306" y="4049352"/>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59" name="図プレースホルダー 7"/>
          <p:cNvSpPr>
            <a:spLocks noGrp="1"/>
          </p:cNvSpPr>
          <p:nvPr>
            <p:ph type="pic" sz="quarter" idx="12" hasCustomPrompt="1"/>
          </p:nvPr>
        </p:nvSpPr>
        <p:spPr>
          <a:xfrm>
            <a:off x="8831568" y="4266614"/>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60" name="円/楕円 59"/>
          <p:cNvSpPr/>
          <p:nvPr userDrawn="1"/>
        </p:nvSpPr>
        <p:spPr>
          <a:xfrm>
            <a:off x="10437247" y="5081150"/>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1" name="円/楕円 60"/>
          <p:cNvSpPr/>
          <p:nvPr userDrawn="1"/>
        </p:nvSpPr>
        <p:spPr>
          <a:xfrm>
            <a:off x="10601735" y="5245637"/>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2" name="図プレースホルダー 7"/>
          <p:cNvSpPr>
            <a:spLocks noGrp="1"/>
          </p:cNvSpPr>
          <p:nvPr>
            <p:ph type="pic" sz="quarter" idx="14" hasCustomPrompt="1"/>
          </p:nvPr>
        </p:nvSpPr>
        <p:spPr>
          <a:xfrm>
            <a:off x="10818997" y="5462900"/>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63" name="円/楕円 62"/>
          <p:cNvSpPr/>
          <p:nvPr userDrawn="1"/>
        </p:nvSpPr>
        <p:spPr>
          <a:xfrm>
            <a:off x="5382079" y="7013965"/>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4" name="円/楕円 63"/>
          <p:cNvSpPr/>
          <p:nvPr userDrawn="1"/>
        </p:nvSpPr>
        <p:spPr>
          <a:xfrm>
            <a:off x="5546568" y="7178451"/>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5" name="図プレースホルダー 7"/>
          <p:cNvSpPr>
            <a:spLocks noGrp="1"/>
          </p:cNvSpPr>
          <p:nvPr>
            <p:ph type="pic" sz="quarter" idx="15" hasCustomPrompt="1"/>
          </p:nvPr>
        </p:nvSpPr>
        <p:spPr>
          <a:xfrm>
            <a:off x="5763827" y="7424288"/>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66" name="円/楕円 65"/>
          <p:cNvSpPr/>
          <p:nvPr userDrawn="1"/>
        </p:nvSpPr>
        <p:spPr>
          <a:xfrm>
            <a:off x="6373307" y="5081150"/>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7" name="円/楕円 66"/>
          <p:cNvSpPr/>
          <p:nvPr userDrawn="1"/>
        </p:nvSpPr>
        <p:spPr>
          <a:xfrm>
            <a:off x="6537796" y="5245637"/>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8" name="図プレースホルダー 7"/>
          <p:cNvSpPr>
            <a:spLocks noGrp="1"/>
          </p:cNvSpPr>
          <p:nvPr>
            <p:ph type="pic" sz="quarter" idx="16" hasCustomPrompt="1"/>
          </p:nvPr>
        </p:nvSpPr>
        <p:spPr>
          <a:xfrm>
            <a:off x="6755055" y="5462900"/>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69" name="円/楕円 68"/>
          <p:cNvSpPr/>
          <p:nvPr userDrawn="1"/>
        </p:nvSpPr>
        <p:spPr>
          <a:xfrm>
            <a:off x="11451953" y="7009471"/>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70" name="円/楕円 69"/>
          <p:cNvSpPr/>
          <p:nvPr userDrawn="1"/>
        </p:nvSpPr>
        <p:spPr>
          <a:xfrm>
            <a:off x="11616442" y="7173959"/>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71" name="図プレースホルダー 7"/>
          <p:cNvSpPr>
            <a:spLocks noGrp="1"/>
          </p:cNvSpPr>
          <p:nvPr>
            <p:ph type="pic" sz="quarter" idx="17" hasCustomPrompt="1"/>
          </p:nvPr>
        </p:nvSpPr>
        <p:spPr>
          <a:xfrm>
            <a:off x="11833703" y="7391221"/>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74" name="テキスト プレースホルダー 5"/>
          <p:cNvSpPr>
            <a:spLocks noGrp="1"/>
          </p:cNvSpPr>
          <p:nvPr>
            <p:ph type="body" sz="quarter" idx="18" hasCustomPrompt="1"/>
          </p:nvPr>
        </p:nvSpPr>
        <p:spPr>
          <a:xfrm>
            <a:off x="6459657" y="2584090"/>
            <a:ext cx="5350565"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6459657" y="3102434"/>
            <a:ext cx="5350565" cy="667901"/>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11971657" y="4856168"/>
            <a:ext cx="4696037"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11971657" y="5374511"/>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12940611" y="6837587"/>
            <a:ext cx="4696037"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12940611" y="7355930"/>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1497791" y="4865045"/>
            <a:ext cx="469603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1497791" y="5383388"/>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539699" y="6846464"/>
            <a:ext cx="469603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539699" y="7364806"/>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lationship">
    <p:spTree>
      <p:nvGrpSpPr>
        <p:cNvPr id="1" name=""/>
        <p:cNvGrpSpPr/>
        <p:nvPr/>
      </p:nvGrpSpPr>
      <p:grpSpPr>
        <a:xfrm>
          <a:off x="0" y="0"/>
          <a:ext cx="0" cy="0"/>
          <a:chOff x="0" y="0"/>
          <a:chExt cx="0" cy="0"/>
        </a:xfrm>
      </p:grpSpPr>
      <p:cxnSp>
        <p:nvCxnSpPr>
          <p:cNvPr id="8" name="直線コネクタ 7"/>
          <p:cNvCxnSpPr/>
          <p:nvPr userDrawn="1"/>
        </p:nvCxnSpPr>
        <p:spPr>
          <a:xfrm>
            <a:off x="4908480" y="3576641"/>
            <a:ext cx="4234351" cy="143455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flipV="1">
            <a:off x="2048942" y="5019634"/>
            <a:ext cx="7093887" cy="246656"/>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userDrawn="1"/>
        </p:nvCxnSpPr>
        <p:spPr>
          <a:xfrm flipV="1">
            <a:off x="5000257" y="5011197"/>
            <a:ext cx="4142573" cy="176403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userDrawn="1"/>
        </p:nvCxnSpPr>
        <p:spPr>
          <a:xfrm flipH="1">
            <a:off x="9142829" y="3387701"/>
            <a:ext cx="3608874" cy="1631933"/>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H="1">
            <a:off x="9142832" y="4803911"/>
            <a:ext cx="4536557" cy="17305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userDrawn="1"/>
        </p:nvCxnSpPr>
        <p:spPr>
          <a:xfrm flipH="1" flipV="1">
            <a:off x="9142829" y="5019632"/>
            <a:ext cx="3990621" cy="1450856"/>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userDrawn="1"/>
        </p:nvSpPr>
        <p:spPr>
          <a:xfrm>
            <a:off x="12065215" y="2724821"/>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3" name="円/楕円 22"/>
          <p:cNvSpPr/>
          <p:nvPr userDrawn="1"/>
        </p:nvSpPr>
        <p:spPr>
          <a:xfrm>
            <a:off x="12229704" y="2889308"/>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4" name="図プレースホルダー 7"/>
          <p:cNvSpPr>
            <a:spLocks noGrp="1"/>
          </p:cNvSpPr>
          <p:nvPr>
            <p:ph type="pic" sz="quarter" idx="12" hasCustomPrompt="1"/>
          </p:nvPr>
        </p:nvSpPr>
        <p:spPr>
          <a:xfrm>
            <a:off x="12446963" y="3106571"/>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25" name="円/楕円 24"/>
          <p:cNvSpPr/>
          <p:nvPr userDrawn="1"/>
        </p:nvSpPr>
        <p:spPr>
          <a:xfrm>
            <a:off x="12992900" y="4097797"/>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6" name="円/楕円 25"/>
          <p:cNvSpPr/>
          <p:nvPr userDrawn="1"/>
        </p:nvSpPr>
        <p:spPr>
          <a:xfrm>
            <a:off x="13157389" y="4262285"/>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7" name="図プレースホルダー 7"/>
          <p:cNvSpPr>
            <a:spLocks noGrp="1"/>
          </p:cNvSpPr>
          <p:nvPr>
            <p:ph type="pic" sz="quarter" idx="14" hasCustomPrompt="1"/>
          </p:nvPr>
        </p:nvSpPr>
        <p:spPr>
          <a:xfrm>
            <a:off x="13374650" y="4479547"/>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28" name="円/楕円 27"/>
          <p:cNvSpPr/>
          <p:nvPr userDrawn="1"/>
        </p:nvSpPr>
        <p:spPr>
          <a:xfrm>
            <a:off x="12446964" y="5784001"/>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9" name="円/楕円 28"/>
          <p:cNvSpPr/>
          <p:nvPr userDrawn="1"/>
        </p:nvSpPr>
        <p:spPr>
          <a:xfrm>
            <a:off x="12611452" y="5948487"/>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0" name="図プレースホルダー 7"/>
          <p:cNvSpPr>
            <a:spLocks noGrp="1"/>
          </p:cNvSpPr>
          <p:nvPr>
            <p:ph type="pic" sz="quarter" idx="15" hasCustomPrompt="1"/>
          </p:nvPr>
        </p:nvSpPr>
        <p:spPr>
          <a:xfrm>
            <a:off x="12828712" y="6165749"/>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33" name="円/楕円 32"/>
          <p:cNvSpPr/>
          <p:nvPr userDrawn="1"/>
        </p:nvSpPr>
        <p:spPr>
          <a:xfrm>
            <a:off x="6618670" y="2495471"/>
            <a:ext cx="5048322" cy="5048322"/>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4" name="円/楕円 33"/>
          <p:cNvSpPr>
            <a:spLocks noChangeAspect="1"/>
          </p:cNvSpPr>
          <p:nvPr userDrawn="1"/>
        </p:nvSpPr>
        <p:spPr>
          <a:xfrm>
            <a:off x="6802829" y="2679632"/>
            <a:ext cx="4680000" cy="468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6" name="図プレースホルダー 7"/>
          <p:cNvSpPr>
            <a:spLocks noGrp="1"/>
          </p:cNvSpPr>
          <p:nvPr>
            <p:ph type="pic" sz="quarter" idx="16" hasCustomPrompt="1"/>
          </p:nvPr>
        </p:nvSpPr>
        <p:spPr>
          <a:xfrm>
            <a:off x="8582879" y="3444607"/>
            <a:ext cx="1137896" cy="1137896"/>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37" name="円/楕円 36"/>
          <p:cNvSpPr/>
          <p:nvPr userDrawn="1"/>
        </p:nvSpPr>
        <p:spPr>
          <a:xfrm>
            <a:off x="3372845" y="2035943"/>
            <a:ext cx="3081399" cy="3081399"/>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8" name="円/楕円 37"/>
          <p:cNvSpPr/>
          <p:nvPr userDrawn="1"/>
        </p:nvSpPr>
        <p:spPr>
          <a:xfrm>
            <a:off x="3542399" y="2205497"/>
            <a:ext cx="2742292" cy="274229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9" name="図プレースホルダー 7"/>
          <p:cNvSpPr>
            <a:spLocks noGrp="1"/>
          </p:cNvSpPr>
          <p:nvPr>
            <p:ph type="pic" sz="quarter" idx="17" hasCustomPrompt="1"/>
          </p:nvPr>
        </p:nvSpPr>
        <p:spPr>
          <a:xfrm>
            <a:off x="4511800" y="2762921"/>
            <a:ext cx="793356" cy="793356"/>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48" name="円/楕円 47"/>
          <p:cNvSpPr/>
          <p:nvPr userDrawn="1"/>
        </p:nvSpPr>
        <p:spPr>
          <a:xfrm>
            <a:off x="876382" y="4073313"/>
            <a:ext cx="2345119" cy="2345120"/>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49" name="円/楕円 48"/>
          <p:cNvSpPr/>
          <p:nvPr userDrawn="1"/>
        </p:nvSpPr>
        <p:spPr>
          <a:xfrm>
            <a:off x="1053999" y="4250931"/>
            <a:ext cx="1989885" cy="198988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50" name="図プレースホルダー 7"/>
          <p:cNvSpPr>
            <a:spLocks noGrp="1"/>
          </p:cNvSpPr>
          <p:nvPr>
            <p:ph type="pic" sz="quarter" idx="18" hasCustomPrompt="1"/>
          </p:nvPr>
        </p:nvSpPr>
        <p:spPr>
          <a:xfrm>
            <a:off x="1744202" y="4636394"/>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51" name="円/楕円 50"/>
          <p:cNvSpPr/>
          <p:nvPr userDrawn="1"/>
        </p:nvSpPr>
        <p:spPr>
          <a:xfrm>
            <a:off x="3637626" y="5306285"/>
            <a:ext cx="2725259" cy="272526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52" name="円/楕円 51"/>
          <p:cNvSpPr>
            <a:spLocks noChangeAspect="1"/>
          </p:cNvSpPr>
          <p:nvPr userDrawn="1"/>
        </p:nvSpPr>
        <p:spPr>
          <a:xfrm>
            <a:off x="3812256" y="5480915"/>
            <a:ext cx="2376000" cy="237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53" name="図プレースホルダー 7"/>
          <p:cNvSpPr>
            <a:spLocks noGrp="1"/>
          </p:cNvSpPr>
          <p:nvPr>
            <p:ph type="pic" sz="quarter" idx="19" hasCustomPrompt="1"/>
          </p:nvPr>
        </p:nvSpPr>
        <p:spPr>
          <a:xfrm>
            <a:off x="4611108" y="5996726"/>
            <a:ext cx="762750" cy="762750"/>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71" name="テキスト プレースホルダー 5"/>
          <p:cNvSpPr>
            <a:spLocks noGrp="1"/>
          </p:cNvSpPr>
          <p:nvPr>
            <p:ph type="body" sz="quarter" idx="20" hasCustomPrompt="1"/>
          </p:nvPr>
        </p:nvSpPr>
        <p:spPr>
          <a:xfrm>
            <a:off x="13444562" y="3076521"/>
            <a:ext cx="3861714"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13815148" y="6171268"/>
            <a:ext cx="3861714"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14359121" y="4465714"/>
            <a:ext cx="3317742"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7113748" y="4724477"/>
            <a:ext cx="4066596" cy="663575"/>
          </a:xfrm>
          <a:prstGeom prst="rect">
            <a:avLst/>
          </a:prstGeom>
        </p:spPr>
        <p:txBody>
          <a:bodyPr anchor="ctr">
            <a:noAutofit/>
          </a:bodyPr>
          <a:lstStyle>
            <a:lvl1pPr algn="ctr">
              <a:lnSpc>
                <a:spcPct val="100000"/>
              </a:lnSpc>
              <a:spcBef>
                <a:spcPts val="0"/>
              </a:spcBef>
              <a:defRPr sz="4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3900053" y="6740863"/>
            <a:ext cx="2191264" cy="663575"/>
          </a:xfrm>
          <a:prstGeom prst="rect">
            <a:avLst/>
          </a:prstGeom>
        </p:spPr>
        <p:txBody>
          <a:bodyPr anchor="ctr">
            <a:noAutofit/>
          </a:bodyPr>
          <a:lstStyle>
            <a:lvl1pPr algn="ctr">
              <a:lnSpc>
                <a:spcPct val="100000"/>
              </a:lnSpc>
              <a:spcBef>
                <a:spcPts val="0"/>
              </a:spcBef>
              <a:defRPr sz="32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1138408" y="5195073"/>
            <a:ext cx="1773604" cy="663575"/>
          </a:xfrm>
          <a:prstGeom prst="rect">
            <a:avLst/>
          </a:prstGeom>
        </p:spPr>
        <p:txBody>
          <a:bodyPr anchor="ctr">
            <a:noAutofit/>
          </a:bodyPr>
          <a:lstStyle>
            <a:lvl1pPr algn="ctr">
              <a:lnSpc>
                <a:spcPct val="100000"/>
              </a:lnSpc>
              <a:spcBef>
                <a:spcPts val="0"/>
              </a:spcBef>
              <a:defRPr sz="29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3614673" y="3532864"/>
            <a:ext cx="2636370" cy="663575"/>
          </a:xfrm>
          <a:prstGeom prst="rect">
            <a:avLst/>
          </a:prstGeom>
        </p:spPr>
        <p:txBody>
          <a:bodyPr anchor="ctr">
            <a:noAutofit/>
          </a:bodyPr>
          <a:lstStyle>
            <a:lvl1pPr algn="ctr">
              <a:lnSpc>
                <a:spcPct val="100000"/>
              </a:lnSpc>
              <a:spcBef>
                <a:spcPts val="0"/>
              </a:spcBef>
              <a:defRPr sz="32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7168187" y="5296939"/>
            <a:ext cx="3913681" cy="1323542"/>
          </a:xfrm>
        </p:spPr>
        <p:txBody>
          <a:bodyPr anchor="t">
            <a:normAutofit/>
          </a:bodyPr>
          <a:lstStyle>
            <a:lvl1pPr algn="ctr">
              <a:lnSpc>
                <a:spcPct val="130000"/>
              </a:lnSpc>
              <a:defRPr sz="20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1137444" y="8031544"/>
            <a:ext cx="16016288" cy="1126970"/>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150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250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300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400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500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550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650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750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800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900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95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000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050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100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150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7403929" y="3547082"/>
            <a:ext cx="3432516" cy="3685004"/>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0" name="角丸四角形 19"/>
          <p:cNvSpPr/>
          <p:nvPr userDrawn="1"/>
        </p:nvSpPr>
        <p:spPr>
          <a:xfrm>
            <a:off x="8379462" y="7311460"/>
            <a:ext cx="1481455" cy="241301"/>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1" name="角丸四角形 20"/>
          <p:cNvSpPr/>
          <p:nvPr userDrawn="1"/>
        </p:nvSpPr>
        <p:spPr>
          <a:xfrm>
            <a:off x="8379462" y="7632134"/>
            <a:ext cx="1481455" cy="241301"/>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8" name="円/楕円 7"/>
          <p:cNvSpPr/>
          <p:nvPr userDrawn="1"/>
        </p:nvSpPr>
        <p:spPr>
          <a:xfrm>
            <a:off x="8740832" y="7809935"/>
            <a:ext cx="758714" cy="322215"/>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4" name="角丸四角形 23"/>
          <p:cNvSpPr/>
          <p:nvPr userDrawn="1"/>
        </p:nvSpPr>
        <p:spPr>
          <a:xfrm>
            <a:off x="11027413" y="5142689"/>
            <a:ext cx="740727" cy="241301"/>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5" name="角丸四角形 24"/>
          <p:cNvSpPr/>
          <p:nvPr userDrawn="1"/>
        </p:nvSpPr>
        <p:spPr>
          <a:xfrm>
            <a:off x="6483988" y="5142689"/>
            <a:ext cx="740727" cy="241301"/>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6" name="角丸四角形 25"/>
          <p:cNvSpPr/>
          <p:nvPr userDrawn="1"/>
        </p:nvSpPr>
        <p:spPr>
          <a:xfrm rot="5400000">
            <a:off x="8749824" y="2875741"/>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7" name="角丸四角形 26"/>
          <p:cNvSpPr/>
          <p:nvPr userDrawn="1"/>
        </p:nvSpPr>
        <p:spPr>
          <a:xfrm rot="2700000">
            <a:off x="7071838" y="3573972"/>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8" name="角丸四角形 27"/>
          <p:cNvSpPr/>
          <p:nvPr userDrawn="1"/>
        </p:nvSpPr>
        <p:spPr>
          <a:xfrm rot="8100000">
            <a:off x="10447036" y="3573971"/>
            <a:ext cx="740727" cy="241301"/>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9" name="角丸四角形 28"/>
          <p:cNvSpPr/>
          <p:nvPr userDrawn="1"/>
        </p:nvSpPr>
        <p:spPr>
          <a:xfrm rot="2700000">
            <a:off x="10466082" y="6595033"/>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30" name="角丸四角形 29"/>
          <p:cNvSpPr/>
          <p:nvPr userDrawn="1"/>
        </p:nvSpPr>
        <p:spPr>
          <a:xfrm rot="8100000">
            <a:off x="7033568" y="6595033"/>
            <a:ext cx="740727" cy="241301"/>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12149456" y="3028739"/>
            <a:ext cx="52271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12149456" y="3547081"/>
            <a:ext cx="5227161" cy="2098826"/>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914559" y="6167885"/>
            <a:ext cx="519943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914559" y="6686227"/>
            <a:ext cx="5199435" cy="1855280"/>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12149456" y="6171994"/>
            <a:ext cx="52271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12149456" y="6690336"/>
            <a:ext cx="5227161" cy="195276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914559" y="3046928"/>
            <a:ext cx="519943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914559" y="3565273"/>
            <a:ext cx="5199435" cy="2080634"/>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userDrawn="1"/>
        </p:nvCxnSpPr>
        <p:spPr>
          <a:xfrm rot="10800000">
            <a:off x="6113994" y="6491731"/>
            <a:ext cx="2265467" cy="1261055"/>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userDrawn="1"/>
        </p:nvCxnSpPr>
        <p:spPr>
          <a:xfrm rot="10800000">
            <a:off x="6113995" y="3370775"/>
            <a:ext cx="1066325" cy="30565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userDrawn="1"/>
        </p:nvCxnSpPr>
        <p:spPr>
          <a:xfrm flipV="1">
            <a:off x="10617202" y="3352584"/>
            <a:ext cx="1532256" cy="1048722"/>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userDrawn="1"/>
        </p:nvCxnSpPr>
        <p:spPr>
          <a:xfrm flipV="1">
            <a:off x="9860917" y="6495842"/>
            <a:ext cx="2288539" cy="93626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7583632" y="4910971"/>
            <a:ext cx="3098510" cy="663575"/>
          </a:xfrm>
          <a:prstGeom prst="rect">
            <a:avLst/>
          </a:prstGeom>
        </p:spPr>
        <p:txBody>
          <a:bodyPr anchor="ctr">
            <a:noAutofit/>
          </a:bodyPr>
          <a:lstStyle>
            <a:lvl1pPr algn="ctr">
              <a:lnSpc>
                <a:spcPct val="100000"/>
              </a:lnSpc>
              <a:spcBef>
                <a:spcPts val="0"/>
              </a:spcBef>
              <a:defRPr sz="4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7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2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7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50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650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00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750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userDrawn="1"/>
        </p:nvSpPr>
        <p:spPr>
          <a:xfrm>
            <a:off x="1006000" y="5187584"/>
            <a:ext cx="4325657" cy="1142585"/>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8" name="正方形/長方形 7"/>
          <p:cNvSpPr/>
          <p:nvPr userDrawn="1"/>
        </p:nvSpPr>
        <p:spPr>
          <a:xfrm>
            <a:off x="1188075" y="5361049"/>
            <a:ext cx="3961506" cy="795656"/>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1428032" y="5427089"/>
            <a:ext cx="3481592"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userDrawn="1"/>
        </p:nvSpPr>
        <p:spPr>
          <a:xfrm>
            <a:off x="6982761" y="3580460"/>
            <a:ext cx="4325657"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51" name="正方形/長方形 50"/>
          <p:cNvSpPr/>
          <p:nvPr userDrawn="1"/>
        </p:nvSpPr>
        <p:spPr>
          <a:xfrm>
            <a:off x="7164837" y="3753925"/>
            <a:ext cx="3961506" cy="795656"/>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7404794" y="3819965"/>
            <a:ext cx="3481592"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userDrawn="1"/>
        </p:nvSpPr>
        <p:spPr>
          <a:xfrm>
            <a:off x="6982761" y="6809483"/>
            <a:ext cx="4325657"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57" name="正方形/長方形 56"/>
          <p:cNvSpPr/>
          <p:nvPr userDrawn="1"/>
        </p:nvSpPr>
        <p:spPr>
          <a:xfrm>
            <a:off x="7164837" y="6982948"/>
            <a:ext cx="3961506" cy="795656"/>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7404794" y="7048988"/>
            <a:ext cx="3481592"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userDrawn="1"/>
        </p:nvSpPr>
        <p:spPr>
          <a:xfrm>
            <a:off x="12661973" y="2766068"/>
            <a:ext cx="4325657"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12835396" y="2836409"/>
            <a:ext cx="4003635"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userDrawn="1"/>
        </p:nvSpPr>
        <p:spPr>
          <a:xfrm>
            <a:off x="12661973" y="3739490"/>
            <a:ext cx="4325657"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12835396" y="3809831"/>
            <a:ext cx="4003635"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userDrawn="1"/>
        </p:nvSpPr>
        <p:spPr>
          <a:xfrm>
            <a:off x="12661973" y="4697779"/>
            <a:ext cx="4325657"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12835396" y="4768120"/>
            <a:ext cx="4003635"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12661973" y="5998686"/>
            <a:ext cx="4325657"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12835396" y="6069028"/>
            <a:ext cx="4003635"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userDrawn="1"/>
        </p:nvSpPr>
        <p:spPr>
          <a:xfrm>
            <a:off x="12661973" y="6972107"/>
            <a:ext cx="4325657"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12835396" y="7042448"/>
            <a:ext cx="4003635"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userDrawn="1"/>
        </p:nvSpPr>
        <p:spPr>
          <a:xfrm>
            <a:off x="12661973" y="7930397"/>
            <a:ext cx="4325657"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12835396" y="8000738"/>
            <a:ext cx="4003635"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userDrawn="1"/>
        </p:nvCxnSpPr>
        <p:spPr>
          <a:xfrm flipV="1">
            <a:off x="5331656" y="4151753"/>
            <a:ext cx="1651105" cy="16071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userDrawn="1"/>
        </p:nvCxnSpPr>
        <p:spPr>
          <a:xfrm>
            <a:off x="5331656" y="5758877"/>
            <a:ext cx="1651105" cy="162189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userDrawn="1"/>
        </p:nvCxnSpPr>
        <p:spPr>
          <a:xfrm flipH="1">
            <a:off x="11308416" y="4144888"/>
            <a:ext cx="1353557" cy="6866"/>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userDrawn="1"/>
        </p:nvCxnSpPr>
        <p:spPr>
          <a:xfrm flipH="1">
            <a:off x="11308416" y="7377506"/>
            <a:ext cx="1353557" cy="327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userDrawn="1"/>
        </p:nvCxnSpPr>
        <p:spPr>
          <a:xfrm rot="10800000" flipV="1">
            <a:off x="11308416" y="3171467"/>
            <a:ext cx="1353557" cy="98028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userDrawn="1"/>
        </p:nvCxnSpPr>
        <p:spPr>
          <a:xfrm rot="10800000">
            <a:off x="11308416" y="4151753"/>
            <a:ext cx="1353557" cy="951425"/>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userDrawn="1"/>
        </p:nvCxnSpPr>
        <p:spPr>
          <a:xfrm rot="10800000" flipV="1">
            <a:off x="11308416" y="6404084"/>
            <a:ext cx="1353557" cy="97669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userDrawn="1"/>
        </p:nvCxnSpPr>
        <p:spPr>
          <a:xfrm rot="10800000">
            <a:off x="11308416" y="7380777"/>
            <a:ext cx="1353557" cy="95501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userDrawn="1"/>
        </p:nvSpPr>
        <p:spPr>
          <a:xfrm>
            <a:off x="2607072" y="4738550"/>
            <a:ext cx="380632" cy="380633"/>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3099184" y="4628348"/>
            <a:ext cx="12678393" cy="1130666"/>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p:txBody>
      </p:sp>
      <p:sp>
        <p:nvSpPr>
          <p:cNvPr id="33" name="山形 32"/>
          <p:cNvSpPr/>
          <p:nvPr userDrawn="1"/>
        </p:nvSpPr>
        <p:spPr>
          <a:xfrm>
            <a:off x="2607072" y="5802368"/>
            <a:ext cx="380632" cy="380633"/>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3099184" y="5692168"/>
            <a:ext cx="12678393" cy="1130666"/>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p:txBody>
      </p:sp>
      <p:cxnSp>
        <p:nvCxnSpPr>
          <p:cNvPr id="36" name="直線コネクタ 52"/>
          <p:cNvCxnSpPr/>
          <p:nvPr userDrawn="1"/>
        </p:nvCxnSpPr>
        <p:spPr>
          <a:xfrm flipH="1">
            <a:off x="2550802" y="4093693"/>
            <a:ext cx="15740374"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userDrawn="1"/>
        </p:nvCxnSpPr>
        <p:spPr>
          <a:xfrm flipH="1">
            <a:off x="2550802" y="3702128"/>
            <a:ext cx="15740374"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userDrawn="1"/>
        </p:nvSpPr>
        <p:spPr>
          <a:xfrm>
            <a:off x="2607072" y="4311950"/>
            <a:ext cx="380632" cy="380633"/>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4" y="4201748"/>
            <a:ext cx="12678393" cy="114639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p:txBody>
      </p:sp>
      <p:sp>
        <p:nvSpPr>
          <p:cNvPr id="15" name="山形 14"/>
          <p:cNvSpPr/>
          <p:nvPr userDrawn="1"/>
        </p:nvSpPr>
        <p:spPr>
          <a:xfrm>
            <a:off x="2607072" y="5375768"/>
            <a:ext cx="380632" cy="380633"/>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4" y="5265566"/>
            <a:ext cx="12678393" cy="114639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p:txBody>
      </p:sp>
      <p:sp>
        <p:nvSpPr>
          <p:cNvPr id="17" name="山形 16"/>
          <p:cNvSpPr/>
          <p:nvPr userDrawn="1"/>
        </p:nvSpPr>
        <p:spPr>
          <a:xfrm>
            <a:off x="2607072" y="6447820"/>
            <a:ext cx="380632" cy="380633"/>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4" y="6337617"/>
            <a:ext cx="12678393" cy="114639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userDrawn="1"/>
        </p:nvSpPr>
        <p:spPr>
          <a:xfrm>
            <a:off x="2607072" y="3135344"/>
            <a:ext cx="380632" cy="380633"/>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4" y="3025142"/>
            <a:ext cx="12678393" cy="114639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p:txBody>
      </p:sp>
      <p:sp>
        <p:nvSpPr>
          <p:cNvPr id="15" name="山形 14"/>
          <p:cNvSpPr/>
          <p:nvPr userDrawn="1"/>
        </p:nvSpPr>
        <p:spPr>
          <a:xfrm>
            <a:off x="2607072" y="4245055"/>
            <a:ext cx="380632" cy="380633"/>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4" y="4134852"/>
            <a:ext cx="12678393" cy="114639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p:txBody>
      </p:sp>
      <p:sp>
        <p:nvSpPr>
          <p:cNvPr id="17" name="山形 16"/>
          <p:cNvSpPr/>
          <p:nvPr userDrawn="1"/>
        </p:nvSpPr>
        <p:spPr>
          <a:xfrm>
            <a:off x="2607072" y="5354765"/>
            <a:ext cx="380632" cy="380633"/>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4" y="5244563"/>
            <a:ext cx="12678393" cy="114639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p:txBody>
      </p:sp>
      <p:sp>
        <p:nvSpPr>
          <p:cNvPr id="19" name="山形 18"/>
          <p:cNvSpPr/>
          <p:nvPr userDrawn="1"/>
        </p:nvSpPr>
        <p:spPr>
          <a:xfrm>
            <a:off x="2627211" y="6464474"/>
            <a:ext cx="380632" cy="380633"/>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3119323" y="6354272"/>
            <a:ext cx="12678393" cy="114639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p:txBody>
      </p:sp>
      <p:sp>
        <p:nvSpPr>
          <p:cNvPr id="21" name="山形 20"/>
          <p:cNvSpPr/>
          <p:nvPr userDrawn="1"/>
        </p:nvSpPr>
        <p:spPr>
          <a:xfrm>
            <a:off x="2627211" y="7574183"/>
            <a:ext cx="380632" cy="380633"/>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3119323" y="7463981"/>
            <a:ext cx="12678393" cy="114639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 y="0"/>
            <a:ext cx="14366876" cy="10287000"/>
          </a:xfrm>
          <a:prstGeom prst="rect">
            <a:avLst/>
          </a:prstGeom>
          <a:noFill/>
        </p:spPr>
        <p:txBody>
          <a:bodyPr lIns="91433" tIns="45717" rIns="91433" bIns="45717"/>
          <a:lstStyle>
            <a:lvl1pPr>
              <a:defRPr/>
            </a:lvl1pPr>
          </a:lstStyle>
          <a:p>
            <a:r>
              <a:rPr kumimoji="1" lang="en-US" altLang="ja-JP" dirty="0"/>
              <a:t>                                                              </a:t>
            </a:r>
            <a:endParaRPr kumimoji="1" lang="ja-JP" altLang="en-US" dirty="0"/>
          </a:p>
        </p:txBody>
      </p:sp>
      <p:sp>
        <p:nvSpPr>
          <p:cNvPr id="7" name="テキスト プレースホルダー 6"/>
          <p:cNvSpPr>
            <a:spLocks noGrp="1"/>
          </p:cNvSpPr>
          <p:nvPr>
            <p:ph type="body" sz="quarter" idx="22" hasCustomPrompt="1"/>
          </p:nvPr>
        </p:nvSpPr>
        <p:spPr>
          <a:xfrm flipH="1" flipV="1">
            <a:off x="10555515" y="-4989"/>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1" fmla="*/ 0 w 8810172"/>
              <a:gd name="connsiteY0-2" fmla="*/ 0 h 10330543"/>
              <a:gd name="connsiteX1-3" fmla="*/ 4412343 w 8810172"/>
              <a:gd name="connsiteY1-4" fmla="*/ 0 h 10330543"/>
              <a:gd name="connsiteX2-5" fmla="*/ 8810172 w 8810172"/>
              <a:gd name="connsiteY2-6" fmla="*/ 10330543 h 10330543"/>
              <a:gd name="connsiteX3-7" fmla="*/ 0 w 8810172"/>
              <a:gd name="connsiteY3-8" fmla="*/ 10287000 h 10330543"/>
              <a:gd name="connsiteX4-9" fmla="*/ 0 w 8810172"/>
              <a:gd name="connsiteY4-10" fmla="*/ 0 h 10330543"/>
              <a:gd name="connsiteX0-11" fmla="*/ 0 w 8810172"/>
              <a:gd name="connsiteY0-12" fmla="*/ 0 h 10287000"/>
              <a:gd name="connsiteX1-13" fmla="*/ 4412343 w 8810172"/>
              <a:gd name="connsiteY1-14" fmla="*/ 0 h 10287000"/>
              <a:gd name="connsiteX2-15" fmla="*/ 8810172 w 8810172"/>
              <a:gd name="connsiteY2-16" fmla="*/ 10287000 h 10287000"/>
              <a:gd name="connsiteX3-17" fmla="*/ 0 w 8810172"/>
              <a:gd name="connsiteY3-18" fmla="*/ 10287000 h 10287000"/>
              <a:gd name="connsiteX4-19" fmla="*/ 0 w 8810172"/>
              <a:gd name="connsiteY4-20" fmla="*/ 0 h 10287000"/>
              <a:gd name="connsiteX0-21" fmla="*/ 0 w 8911772"/>
              <a:gd name="connsiteY0-22" fmla="*/ 0 h 10287000"/>
              <a:gd name="connsiteX1-23" fmla="*/ 4412343 w 8911772"/>
              <a:gd name="connsiteY1-24" fmla="*/ 0 h 10287000"/>
              <a:gd name="connsiteX2-25" fmla="*/ 8911772 w 8911772"/>
              <a:gd name="connsiteY2-26" fmla="*/ 10272486 h 10287000"/>
              <a:gd name="connsiteX3-27" fmla="*/ 0 w 8911772"/>
              <a:gd name="connsiteY3-28" fmla="*/ 10287000 h 10287000"/>
              <a:gd name="connsiteX4-29" fmla="*/ 0 w 8911772"/>
              <a:gd name="connsiteY4-30" fmla="*/ 0 h 10287000"/>
              <a:gd name="connsiteX0-31" fmla="*/ 0 w 8940801"/>
              <a:gd name="connsiteY0-32" fmla="*/ 0 h 10287000"/>
              <a:gd name="connsiteX1-33" fmla="*/ 4412343 w 8940801"/>
              <a:gd name="connsiteY1-34" fmla="*/ 0 h 10287000"/>
              <a:gd name="connsiteX2-35" fmla="*/ 8940801 w 8940801"/>
              <a:gd name="connsiteY2-36" fmla="*/ 10287000 h 10287000"/>
              <a:gd name="connsiteX3-37" fmla="*/ 0 w 8940801"/>
              <a:gd name="connsiteY3-38" fmla="*/ 10287000 h 10287000"/>
              <a:gd name="connsiteX4-39" fmla="*/ 0 w 8940801"/>
              <a:gd name="connsiteY4-40" fmla="*/ 0 h 10287000"/>
              <a:gd name="connsiteX0-41" fmla="*/ 0 w 8969830"/>
              <a:gd name="connsiteY0-42" fmla="*/ 0 h 10287000"/>
              <a:gd name="connsiteX1-43" fmla="*/ 4412343 w 8969830"/>
              <a:gd name="connsiteY1-44" fmla="*/ 0 h 10287000"/>
              <a:gd name="connsiteX2-45" fmla="*/ 8969830 w 8969830"/>
              <a:gd name="connsiteY2-46" fmla="*/ 10272485 h 10287000"/>
              <a:gd name="connsiteX3-47" fmla="*/ 0 w 8969830"/>
              <a:gd name="connsiteY3-48" fmla="*/ 10287000 h 10287000"/>
              <a:gd name="connsiteX4-49" fmla="*/ 0 w 8969830"/>
              <a:gd name="connsiteY4-50" fmla="*/ 0 h 10287000"/>
              <a:gd name="connsiteX0-51" fmla="*/ 0 w 8940801"/>
              <a:gd name="connsiteY0-52" fmla="*/ 0 h 10316028"/>
              <a:gd name="connsiteX1-53" fmla="*/ 4412343 w 8940801"/>
              <a:gd name="connsiteY1-54" fmla="*/ 0 h 10316028"/>
              <a:gd name="connsiteX2-55" fmla="*/ 8940801 w 8940801"/>
              <a:gd name="connsiteY2-56" fmla="*/ 10316028 h 10316028"/>
              <a:gd name="connsiteX3-57" fmla="*/ 0 w 8940801"/>
              <a:gd name="connsiteY3-58" fmla="*/ 10287000 h 10316028"/>
              <a:gd name="connsiteX4-59" fmla="*/ 0 w 8940801"/>
              <a:gd name="connsiteY4-60" fmla="*/ 0 h 10316028"/>
              <a:gd name="connsiteX0-61" fmla="*/ 0 w 8940801"/>
              <a:gd name="connsiteY0-62" fmla="*/ 0 h 10301514"/>
              <a:gd name="connsiteX1-63" fmla="*/ 4412343 w 8940801"/>
              <a:gd name="connsiteY1-64" fmla="*/ 0 h 10301514"/>
              <a:gd name="connsiteX2-65" fmla="*/ 8940801 w 8940801"/>
              <a:gd name="connsiteY2-66" fmla="*/ 10301514 h 10301514"/>
              <a:gd name="connsiteX3-67" fmla="*/ 0 w 8940801"/>
              <a:gd name="connsiteY3-68" fmla="*/ 10287000 h 10301514"/>
              <a:gd name="connsiteX4-69" fmla="*/ 0 w 8940801"/>
              <a:gd name="connsiteY4-70" fmla="*/ 0 h 10301514"/>
              <a:gd name="connsiteX0-71" fmla="*/ 0 w 9521826"/>
              <a:gd name="connsiteY0-72" fmla="*/ 0 h 10287000"/>
              <a:gd name="connsiteX1-73" fmla="*/ 4412343 w 9521826"/>
              <a:gd name="connsiteY1-74" fmla="*/ 0 h 10287000"/>
              <a:gd name="connsiteX2-75" fmla="*/ 9521826 w 9521826"/>
              <a:gd name="connsiteY2-76" fmla="*/ 9777639 h 10287000"/>
              <a:gd name="connsiteX3-77" fmla="*/ 0 w 9521826"/>
              <a:gd name="connsiteY3-78" fmla="*/ 10287000 h 10287000"/>
              <a:gd name="connsiteX4-79" fmla="*/ 0 w 9521826"/>
              <a:gd name="connsiteY4-80" fmla="*/ 0 h 10287000"/>
              <a:gd name="connsiteX0-81" fmla="*/ 0 w 8969376"/>
              <a:gd name="connsiteY0-82" fmla="*/ 0 h 10291989"/>
              <a:gd name="connsiteX1-83" fmla="*/ 4412343 w 8969376"/>
              <a:gd name="connsiteY1-84" fmla="*/ 0 h 10291989"/>
              <a:gd name="connsiteX2-85" fmla="*/ 8969376 w 8969376"/>
              <a:gd name="connsiteY2-86" fmla="*/ 10291989 h 10291989"/>
              <a:gd name="connsiteX3-87" fmla="*/ 0 w 8969376"/>
              <a:gd name="connsiteY3-88" fmla="*/ 10287000 h 10291989"/>
              <a:gd name="connsiteX4-89" fmla="*/ 0 w 8969376"/>
              <a:gd name="connsiteY4-90" fmla="*/ 0 h 10291989"/>
              <a:gd name="connsiteX0-91" fmla="*/ 0 w 7793718"/>
              <a:gd name="connsiteY0-92" fmla="*/ 0 h 10291989"/>
              <a:gd name="connsiteX1-93" fmla="*/ 4412343 w 7793718"/>
              <a:gd name="connsiteY1-94" fmla="*/ 0 h 10291989"/>
              <a:gd name="connsiteX2-95" fmla="*/ 7793718 w 7793718"/>
              <a:gd name="connsiteY2-96" fmla="*/ 10291989 h 10291989"/>
              <a:gd name="connsiteX3-97" fmla="*/ 0 w 7793718"/>
              <a:gd name="connsiteY3-98" fmla="*/ 10287000 h 10291989"/>
              <a:gd name="connsiteX4-99" fmla="*/ 0 w 7793718"/>
              <a:gd name="connsiteY4-100" fmla="*/ 0 h 10291989"/>
              <a:gd name="connsiteX0-101" fmla="*/ 0 w 7735661"/>
              <a:gd name="connsiteY0-102" fmla="*/ 0 h 10291989"/>
              <a:gd name="connsiteX1-103" fmla="*/ 4412343 w 7735661"/>
              <a:gd name="connsiteY1-104" fmla="*/ 0 h 10291989"/>
              <a:gd name="connsiteX2-105" fmla="*/ 7735661 w 7735661"/>
              <a:gd name="connsiteY2-106" fmla="*/ 10291989 h 10291989"/>
              <a:gd name="connsiteX3-107" fmla="*/ 0 w 7735661"/>
              <a:gd name="connsiteY3-108" fmla="*/ 10287000 h 10291989"/>
              <a:gd name="connsiteX4-109" fmla="*/ 0 w 7735661"/>
              <a:gd name="connsiteY4-110" fmla="*/ 0 h 102919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91433" tIns="45717" rIns="91433" bIns="45717"/>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3279225" y="5152488"/>
            <a:ext cx="18291176" cy="36000"/>
          </a:xfrm>
          <a:prstGeom prst="rect">
            <a:avLst/>
          </a:prstGeom>
          <a:blipFill>
            <a:blip r:embed="rId3"/>
            <a:stretch>
              <a:fillRect/>
            </a:stretch>
          </a:blipFill>
        </p:spPr>
        <p:txBody>
          <a:bodyPr lIns="91433" tIns="45717" rIns="91433" bIns="45717"/>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15524919" y="333817"/>
            <a:ext cx="2002972" cy="2452914"/>
          </a:xfrm>
          <a:prstGeom prst="rect">
            <a:avLst/>
          </a:prstGeom>
        </p:spPr>
        <p:txBody>
          <a:bodyPr wrap="none" lIns="35997" tIns="35997" rIns="35997" bIns="35997" anchor="b">
            <a:noAutofit/>
          </a:bodyPr>
          <a:lstStyle>
            <a:lvl1pPr algn="r">
              <a:lnSpc>
                <a:spcPct val="100000"/>
              </a:lnSpc>
              <a:spcBef>
                <a:spcPts val="0"/>
              </a:spcBef>
              <a:defRPr sz="139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11136833" y="2503024"/>
            <a:ext cx="6400799" cy="1793403"/>
          </a:xfrm>
          <a:prstGeom prst="rect">
            <a:avLst/>
          </a:prstGeom>
        </p:spPr>
        <p:txBody>
          <a:bodyPr lIns="91433" tIns="45717" rIns="91433" bIns="45717" anchor="t">
            <a:noAutofit/>
          </a:bodyPr>
          <a:lstStyle>
            <a:lvl1pPr algn="r">
              <a:lnSpc>
                <a:spcPts val="6000"/>
              </a:lnSpc>
              <a:spcBef>
                <a:spcPts val="0"/>
              </a:spcBef>
              <a:defRPr sz="6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bldLvl="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bldLvl="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6" name="二等辺三角形 10"/>
          <p:cNvSpPr/>
          <p:nvPr/>
        </p:nvSpPr>
        <p:spPr>
          <a:xfrm rot="5400000">
            <a:off x="4653046" y="-67651"/>
            <a:ext cx="899888" cy="6981538"/>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30" name="グループ化 29"/>
          <p:cNvGrpSpPr/>
          <p:nvPr userDrawn="1"/>
        </p:nvGrpSpPr>
        <p:grpSpPr>
          <a:xfrm>
            <a:off x="1726749" y="3083390"/>
            <a:ext cx="6655889"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3" y="2561783"/>
            <a:ext cx="482540" cy="1722666"/>
          </a:xfrm>
          <a:prstGeom prst="rect">
            <a:avLst/>
          </a:prstGeom>
        </p:spPr>
      </p:pic>
      <p:sp>
        <p:nvSpPr>
          <p:cNvPr id="29"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1726748" y="3083392"/>
            <a:ext cx="6309179"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1726748" y="3915926"/>
            <a:ext cx="6309179"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userDrawn="1"/>
        </p:nvSpPr>
        <p:spPr>
          <a:xfrm rot="5400000">
            <a:off x="12992855" y="-67646"/>
            <a:ext cx="899888" cy="6981538"/>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34" name="グループ化 33"/>
          <p:cNvGrpSpPr/>
          <p:nvPr userDrawn="1"/>
        </p:nvGrpSpPr>
        <p:grpSpPr>
          <a:xfrm>
            <a:off x="10066559" y="3083396"/>
            <a:ext cx="6655889"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89" y="2561789"/>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6"/>
            <a:ext cx="6309179"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10066557" y="3915930"/>
            <a:ext cx="6309179"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userDrawn="1"/>
        </p:nvSpPr>
        <p:spPr>
          <a:xfrm rot="5400000">
            <a:off x="4654948" y="3085132"/>
            <a:ext cx="899888" cy="6981538"/>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25" name="グループ化 24"/>
          <p:cNvGrpSpPr/>
          <p:nvPr userDrawn="1"/>
        </p:nvGrpSpPr>
        <p:grpSpPr>
          <a:xfrm>
            <a:off x="1728651" y="6236174"/>
            <a:ext cx="6655889" cy="663576"/>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315" y="5714567"/>
            <a:ext cx="482540" cy="1722666"/>
          </a:xfrm>
          <a:prstGeom prst="rect">
            <a:avLst/>
          </a:prstGeom>
        </p:spPr>
      </p:pic>
      <p:sp>
        <p:nvSpPr>
          <p:cNvPr id="44" name="テキスト プレースホルダー 5"/>
          <p:cNvSpPr>
            <a:spLocks noGrp="1"/>
          </p:cNvSpPr>
          <p:nvPr>
            <p:ph type="body" sz="quarter" idx="18" hasCustomPrompt="1"/>
          </p:nvPr>
        </p:nvSpPr>
        <p:spPr>
          <a:xfrm>
            <a:off x="1728650" y="6236174"/>
            <a:ext cx="6309179"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1728650" y="7068708"/>
            <a:ext cx="6309179"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userDrawn="1"/>
        </p:nvSpPr>
        <p:spPr>
          <a:xfrm rot="5400000">
            <a:off x="12994760" y="3085137"/>
            <a:ext cx="899888" cy="6981538"/>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47" name="グループ化 46"/>
          <p:cNvGrpSpPr/>
          <p:nvPr userDrawn="1"/>
        </p:nvGrpSpPr>
        <p:grpSpPr>
          <a:xfrm>
            <a:off x="10068461" y="6236178"/>
            <a:ext cx="6655889" cy="663576"/>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6794" y="5714571"/>
            <a:ext cx="482540" cy="1722666"/>
          </a:xfrm>
          <a:prstGeom prst="rect">
            <a:avLst/>
          </a:prstGeom>
        </p:spPr>
      </p:pic>
      <p:sp>
        <p:nvSpPr>
          <p:cNvPr id="53" name="テキスト プレースホルダー 5"/>
          <p:cNvSpPr>
            <a:spLocks noGrp="1"/>
          </p:cNvSpPr>
          <p:nvPr>
            <p:ph type="body" sz="quarter" idx="20" hasCustomPrompt="1"/>
          </p:nvPr>
        </p:nvSpPr>
        <p:spPr>
          <a:xfrm>
            <a:off x="10068460" y="6236180"/>
            <a:ext cx="6309179"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10068460" y="7068714"/>
            <a:ext cx="6309179"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3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4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16778434" y="339172"/>
            <a:ext cx="1150664" cy="1150664"/>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2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5267325" y="2854194"/>
            <a:ext cx="1911398" cy="4954611"/>
          </a:xfrm>
          <a:prstGeom prst="rect">
            <a:avLst/>
          </a:prstGeom>
        </p:spPr>
        <p:txBody>
          <a:bodyPr lIns="91433" tIns="45717" rIns="91433" bIns="45717"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7178771" y="2854194"/>
            <a:ext cx="1911398" cy="4954611"/>
          </a:xfrm>
          <a:prstGeom prst="rect">
            <a:avLst/>
          </a:prstGeom>
        </p:spPr>
        <p:txBody>
          <a:bodyPr lIns="91433" tIns="45717" rIns="91433" bIns="45717"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9090217" y="2854194"/>
            <a:ext cx="1911398" cy="4954611"/>
          </a:xfrm>
          <a:prstGeom prst="rect">
            <a:avLst/>
          </a:prstGeom>
        </p:spPr>
        <p:txBody>
          <a:bodyPr lIns="91433" tIns="45717" rIns="91433" bIns="45717"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11001661" y="2854194"/>
            <a:ext cx="1911398" cy="4954611"/>
          </a:xfrm>
          <a:prstGeom prst="rect">
            <a:avLst/>
          </a:prstGeom>
        </p:spPr>
        <p:txBody>
          <a:bodyPr lIns="91433" tIns="45717" rIns="91433" bIns="45717"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5201285"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1</a:t>
            </a:r>
            <a:endParaRPr kumimoji="1" lang="en-US" altLang="ja-JP" sz="30000" dirty="0">
              <a:solidFill>
                <a:schemeClr val="accent2">
                  <a:alpha val="43000"/>
                </a:schemeClr>
              </a:solidFill>
              <a:effectLst>
                <a:innerShdw blurRad="114300">
                  <a:prstClr val="black"/>
                </a:innerShdw>
              </a:effectLst>
              <a:latin typeface="+mj-lt"/>
            </a:endParaRPr>
          </a:p>
        </p:txBody>
      </p:sp>
      <p:sp>
        <p:nvSpPr>
          <p:cNvPr id="21" name="テキスト ボックス 20"/>
          <p:cNvSpPr txBox="1"/>
          <p:nvPr userDrawn="1"/>
        </p:nvSpPr>
        <p:spPr>
          <a:xfrm>
            <a:off x="5201285"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2</a:t>
            </a:r>
            <a:endParaRPr kumimoji="1" lang="en-US" altLang="ja-JP" sz="30000" dirty="0">
              <a:solidFill>
                <a:schemeClr val="accent2">
                  <a:alpha val="43000"/>
                </a:schemeClr>
              </a:solidFill>
              <a:effectLst>
                <a:innerShdw blurRad="114300">
                  <a:prstClr val="black"/>
                </a:innerShdw>
              </a:effectLst>
              <a:latin typeface="+mj-lt"/>
            </a:endParaRPr>
          </a:p>
        </p:txBody>
      </p:sp>
      <p:sp>
        <p:nvSpPr>
          <p:cNvPr id="23" name="テキスト ボックス 22"/>
          <p:cNvSpPr txBox="1"/>
          <p:nvPr userDrawn="1"/>
        </p:nvSpPr>
        <p:spPr>
          <a:xfrm>
            <a:off x="5201285"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3</a:t>
            </a:r>
            <a:endParaRPr kumimoji="1" lang="en-US" altLang="ja-JP" sz="30000" dirty="0">
              <a:solidFill>
                <a:schemeClr val="accent2">
                  <a:alpha val="43000"/>
                </a:schemeClr>
              </a:solidFill>
              <a:effectLst>
                <a:innerShdw blurRad="114300">
                  <a:prstClr val="black"/>
                </a:innerShdw>
              </a:effectLst>
              <a:latin typeface="+mj-lt"/>
            </a:endParaRPr>
          </a:p>
        </p:txBody>
      </p:sp>
      <p:sp>
        <p:nvSpPr>
          <p:cNvPr id="24" name="テキスト ボックス 23"/>
          <p:cNvSpPr txBox="1"/>
          <p:nvPr userDrawn="1"/>
        </p:nvSpPr>
        <p:spPr>
          <a:xfrm>
            <a:off x="5201285"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4</a:t>
            </a:r>
            <a:endParaRPr kumimoji="1" lang="en-US" altLang="ja-JP" sz="30000" dirty="0">
              <a:solidFill>
                <a:schemeClr val="accent2">
                  <a:alpha val="43000"/>
                </a:schemeClr>
              </a:solidFill>
              <a:effectLst>
                <a:innerShdw blurRad="114300">
                  <a:prstClr val="black"/>
                </a:innerShdw>
              </a:effectLst>
              <a:latin typeface="+mj-lt"/>
            </a:endParaRPr>
          </a:p>
        </p:txBody>
      </p:sp>
      <p:sp>
        <p:nvSpPr>
          <p:cNvPr id="25" name="テキスト ボックス 24"/>
          <p:cNvSpPr txBox="1"/>
          <p:nvPr userDrawn="1"/>
        </p:nvSpPr>
        <p:spPr>
          <a:xfrm>
            <a:off x="5201285"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5</a:t>
            </a:r>
            <a:endParaRPr kumimoji="1" lang="en-US" altLang="ja-JP" sz="30000" dirty="0">
              <a:solidFill>
                <a:schemeClr val="accent2">
                  <a:alpha val="43000"/>
                </a:schemeClr>
              </a:solidFill>
              <a:effectLst>
                <a:innerShdw blurRad="114300">
                  <a:prstClr val="black"/>
                </a:innerShdw>
              </a:effectLst>
              <a:latin typeface="+mj-lt"/>
            </a:endParaRPr>
          </a:p>
        </p:txBody>
      </p:sp>
      <p:sp>
        <p:nvSpPr>
          <p:cNvPr id="26" name="テキスト ボックス 25"/>
          <p:cNvSpPr txBox="1"/>
          <p:nvPr userDrawn="1"/>
        </p:nvSpPr>
        <p:spPr>
          <a:xfrm>
            <a:off x="5201285"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6</a:t>
            </a:r>
            <a:endParaRPr kumimoji="1" lang="en-US" altLang="ja-JP" sz="30000" dirty="0">
              <a:solidFill>
                <a:schemeClr val="accent2">
                  <a:alpha val="43000"/>
                </a:schemeClr>
              </a:solidFill>
              <a:effectLst>
                <a:innerShdw blurRad="114300">
                  <a:prstClr val="black"/>
                </a:innerShdw>
              </a:effectLst>
              <a:latin typeface="+mj-lt"/>
            </a:endParaRPr>
          </a:p>
        </p:txBody>
      </p:sp>
      <p:sp>
        <p:nvSpPr>
          <p:cNvPr id="27" name="テキスト ボックス 26"/>
          <p:cNvSpPr txBox="1"/>
          <p:nvPr userDrawn="1"/>
        </p:nvSpPr>
        <p:spPr>
          <a:xfrm>
            <a:off x="5201285"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7</a:t>
            </a:r>
            <a:endParaRPr kumimoji="1" lang="en-US" altLang="ja-JP" sz="30000" dirty="0">
              <a:solidFill>
                <a:schemeClr val="accent2">
                  <a:alpha val="43000"/>
                </a:schemeClr>
              </a:solidFill>
              <a:effectLst>
                <a:innerShdw blurRad="114300">
                  <a:prstClr val="black"/>
                </a:innerShdw>
              </a:effectLst>
              <a:latin typeface="+mj-lt"/>
            </a:endParaRPr>
          </a:p>
        </p:txBody>
      </p:sp>
      <p:sp>
        <p:nvSpPr>
          <p:cNvPr id="28" name="テキスト ボックス 27"/>
          <p:cNvSpPr txBox="1"/>
          <p:nvPr userDrawn="1"/>
        </p:nvSpPr>
        <p:spPr>
          <a:xfrm>
            <a:off x="5201285"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8</a:t>
            </a:r>
            <a:endParaRPr kumimoji="1" lang="en-US" altLang="ja-JP" sz="30000" dirty="0">
              <a:solidFill>
                <a:schemeClr val="accent2">
                  <a:alpha val="43000"/>
                </a:schemeClr>
              </a:solidFill>
              <a:effectLst>
                <a:innerShdw blurRad="114300">
                  <a:prstClr val="black"/>
                </a:innerShdw>
              </a:effectLst>
              <a:latin typeface="+mj-lt"/>
            </a:endParaRPr>
          </a:p>
        </p:txBody>
      </p:sp>
      <p:sp>
        <p:nvSpPr>
          <p:cNvPr id="29" name="テキスト ボックス 28"/>
          <p:cNvSpPr txBox="1"/>
          <p:nvPr userDrawn="1"/>
        </p:nvSpPr>
        <p:spPr>
          <a:xfrm>
            <a:off x="5201285"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9</a:t>
            </a:r>
            <a:endParaRPr kumimoji="1" lang="en-US" altLang="ja-JP" sz="30000" dirty="0">
              <a:solidFill>
                <a:schemeClr val="accent2">
                  <a:alpha val="43000"/>
                </a:schemeClr>
              </a:solidFill>
              <a:effectLst>
                <a:innerShdw blurRad="114300">
                  <a:prstClr val="black"/>
                </a:innerShdw>
              </a:effectLst>
              <a:latin typeface="+mj-lt"/>
            </a:endParaRPr>
          </a:p>
        </p:txBody>
      </p:sp>
      <p:sp>
        <p:nvSpPr>
          <p:cNvPr id="30" name="テキスト ボックス 29"/>
          <p:cNvSpPr txBox="1"/>
          <p:nvPr userDrawn="1"/>
        </p:nvSpPr>
        <p:spPr>
          <a:xfrm>
            <a:off x="7165970"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1</a:t>
            </a:r>
            <a:endParaRPr kumimoji="1" lang="en-US" altLang="ja-JP" sz="30000" dirty="0">
              <a:solidFill>
                <a:schemeClr val="accent2">
                  <a:alpha val="43000"/>
                </a:schemeClr>
              </a:solidFill>
              <a:effectLst>
                <a:innerShdw blurRad="114300">
                  <a:prstClr val="black"/>
                </a:innerShdw>
              </a:effectLst>
              <a:latin typeface="+mj-lt"/>
            </a:endParaRPr>
          </a:p>
        </p:txBody>
      </p:sp>
      <p:sp>
        <p:nvSpPr>
          <p:cNvPr id="31" name="テキスト ボックス 30"/>
          <p:cNvSpPr txBox="1"/>
          <p:nvPr userDrawn="1"/>
        </p:nvSpPr>
        <p:spPr>
          <a:xfrm>
            <a:off x="7165970"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2</a:t>
            </a:r>
            <a:endParaRPr kumimoji="1" lang="en-US" altLang="ja-JP" sz="30000" dirty="0">
              <a:solidFill>
                <a:schemeClr val="accent2">
                  <a:alpha val="43000"/>
                </a:schemeClr>
              </a:solidFill>
              <a:effectLst>
                <a:innerShdw blurRad="114300">
                  <a:prstClr val="black"/>
                </a:innerShdw>
              </a:effectLst>
              <a:latin typeface="+mj-lt"/>
            </a:endParaRPr>
          </a:p>
        </p:txBody>
      </p:sp>
      <p:sp>
        <p:nvSpPr>
          <p:cNvPr id="32" name="テキスト ボックス 31"/>
          <p:cNvSpPr txBox="1"/>
          <p:nvPr userDrawn="1"/>
        </p:nvSpPr>
        <p:spPr>
          <a:xfrm>
            <a:off x="7165970"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3</a:t>
            </a:r>
            <a:endParaRPr kumimoji="1" lang="en-US" altLang="ja-JP" sz="30000" dirty="0">
              <a:solidFill>
                <a:schemeClr val="accent2">
                  <a:alpha val="43000"/>
                </a:schemeClr>
              </a:solidFill>
              <a:effectLst>
                <a:innerShdw blurRad="114300">
                  <a:prstClr val="black"/>
                </a:innerShdw>
              </a:effectLst>
              <a:latin typeface="+mj-lt"/>
            </a:endParaRPr>
          </a:p>
        </p:txBody>
      </p:sp>
      <p:sp>
        <p:nvSpPr>
          <p:cNvPr id="33" name="テキスト ボックス 32"/>
          <p:cNvSpPr txBox="1"/>
          <p:nvPr userDrawn="1"/>
        </p:nvSpPr>
        <p:spPr>
          <a:xfrm>
            <a:off x="7165970"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4</a:t>
            </a:r>
            <a:endParaRPr kumimoji="1" lang="en-US" altLang="ja-JP" sz="30000" dirty="0">
              <a:solidFill>
                <a:schemeClr val="accent2">
                  <a:alpha val="43000"/>
                </a:schemeClr>
              </a:solidFill>
              <a:effectLst>
                <a:innerShdw blurRad="114300">
                  <a:prstClr val="black"/>
                </a:innerShdw>
              </a:effectLst>
              <a:latin typeface="+mj-lt"/>
            </a:endParaRPr>
          </a:p>
        </p:txBody>
      </p:sp>
      <p:sp>
        <p:nvSpPr>
          <p:cNvPr id="34" name="テキスト ボックス 33"/>
          <p:cNvSpPr txBox="1"/>
          <p:nvPr userDrawn="1"/>
        </p:nvSpPr>
        <p:spPr>
          <a:xfrm>
            <a:off x="7165970"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5</a:t>
            </a:r>
            <a:endParaRPr kumimoji="1" lang="en-US" altLang="ja-JP" sz="30000" dirty="0">
              <a:solidFill>
                <a:schemeClr val="accent2">
                  <a:alpha val="43000"/>
                </a:schemeClr>
              </a:solidFill>
              <a:effectLst>
                <a:innerShdw blurRad="114300">
                  <a:prstClr val="black"/>
                </a:innerShdw>
              </a:effectLst>
              <a:latin typeface="+mj-lt"/>
            </a:endParaRPr>
          </a:p>
        </p:txBody>
      </p:sp>
      <p:sp>
        <p:nvSpPr>
          <p:cNvPr id="35" name="テキスト ボックス 34"/>
          <p:cNvSpPr txBox="1"/>
          <p:nvPr userDrawn="1"/>
        </p:nvSpPr>
        <p:spPr>
          <a:xfrm>
            <a:off x="7165970"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6</a:t>
            </a:r>
            <a:endParaRPr kumimoji="1" lang="en-US" altLang="ja-JP" sz="30000" dirty="0">
              <a:solidFill>
                <a:schemeClr val="accent2">
                  <a:alpha val="43000"/>
                </a:schemeClr>
              </a:solidFill>
              <a:effectLst>
                <a:innerShdw blurRad="114300">
                  <a:prstClr val="black"/>
                </a:innerShdw>
              </a:effectLst>
              <a:latin typeface="+mj-lt"/>
            </a:endParaRPr>
          </a:p>
        </p:txBody>
      </p:sp>
      <p:sp>
        <p:nvSpPr>
          <p:cNvPr id="36" name="テキスト ボックス 35"/>
          <p:cNvSpPr txBox="1"/>
          <p:nvPr userDrawn="1"/>
        </p:nvSpPr>
        <p:spPr>
          <a:xfrm>
            <a:off x="7165970"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7</a:t>
            </a:r>
            <a:endParaRPr kumimoji="1" lang="en-US" altLang="ja-JP" sz="30000" dirty="0">
              <a:solidFill>
                <a:schemeClr val="accent2">
                  <a:alpha val="43000"/>
                </a:schemeClr>
              </a:solidFill>
              <a:effectLst>
                <a:innerShdw blurRad="114300">
                  <a:prstClr val="black"/>
                </a:innerShdw>
              </a:effectLst>
              <a:latin typeface="+mj-lt"/>
            </a:endParaRPr>
          </a:p>
        </p:txBody>
      </p:sp>
      <p:sp>
        <p:nvSpPr>
          <p:cNvPr id="37" name="テキスト ボックス 36"/>
          <p:cNvSpPr txBox="1"/>
          <p:nvPr userDrawn="1"/>
        </p:nvSpPr>
        <p:spPr>
          <a:xfrm>
            <a:off x="7165970"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8</a:t>
            </a:r>
            <a:endParaRPr kumimoji="1" lang="en-US" altLang="ja-JP" sz="30000" dirty="0">
              <a:solidFill>
                <a:schemeClr val="accent2">
                  <a:alpha val="43000"/>
                </a:schemeClr>
              </a:solidFill>
              <a:effectLst>
                <a:innerShdw blurRad="114300">
                  <a:prstClr val="black"/>
                </a:innerShdw>
              </a:effectLst>
              <a:latin typeface="+mj-lt"/>
            </a:endParaRPr>
          </a:p>
        </p:txBody>
      </p:sp>
      <p:sp>
        <p:nvSpPr>
          <p:cNvPr id="38" name="テキスト ボックス 37"/>
          <p:cNvSpPr txBox="1"/>
          <p:nvPr userDrawn="1"/>
        </p:nvSpPr>
        <p:spPr>
          <a:xfrm>
            <a:off x="7165970"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9</a:t>
            </a:r>
            <a:endParaRPr kumimoji="1" lang="en-US" altLang="ja-JP" sz="30000" dirty="0">
              <a:solidFill>
                <a:schemeClr val="accent2">
                  <a:alpha val="43000"/>
                </a:schemeClr>
              </a:solidFill>
              <a:effectLst>
                <a:innerShdw blurRad="114300">
                  <a:prstClr val="black"/>
                </a:innerShdw>
              </a:effectLst>
              <a:latin typeface="+mj-lt"/>
            </a:endParaRPr>
          </a:p>
        </p:txBody>
      </p:sp>
      <p:sp>
        <p:nvSpPr>
          <p:cNvPr id="40" name="テキスト ボックス 39"/>
          <p:cNvSpPr txBox="1"/>
          <p:nvPr userDrawn="1"/>
        </p:nvSpPr>
        <p:spPr>
          <a:xfrm>
            <a:off x="9070327"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0</a:t>
            </a:r>
            <a:endParaRPr kumimoji="1" lang="en-US" altLang="ja-JP" sz="30000" dirty="0">
              <a:solidFill>
                <a:schemeClr val="accent2">
                  <a:alpha val="43000"/>
                </a:schemeClr>
              </a:solidFill>
              <a:effectLst>
                <a:innerShdw blurRad="114300">
                  <a:prstClr val="black"/>
                </a:innerShdw>
              </a:effectLst>
              <a:latin typeface="+mj-lt"/>
            </a:endParaRPr>
          </a:p>
        </p:txBody>
      </p:sp>
      <p:sp>
        <p:nvSpPr>
          <p:cNvPr id="41" name="テキスト ボックス 40"/>
          <p:cNvSpPr txBox="1"/>
          <p:nvPr userDrawn="1"/>
        </p:nvSpPr>
        <p:spPr>
          <a:xfrm>
            <a:off x="9070327"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8</a:t>
            </a:r>
            <a:endParaRPr kumimoji="1" lang="en-US" altLang="ja-JP" sz="30000" dirty="0">
              <a:solidFill>
                <a:schemeClr val="accent2">
                  <a:alpha val="43000"/>
                </a:schemeClr>
              </a:solidFill>
              <a:effectLst>
                <a:innerShdw blurRad="114300">
                  <a:prstClr val="black"/>
                </a:innerShdw>
              </a:effectLst>
              <a:latin typeface="+mj-lt"/>
            </a:endParaRPr>
          </a:p>
        </p:txBody>
      </p:sp>
      <p:sp>
        <p:nvSpPr>
          <p:cNvPr id="42" name="テキスト ボックス 41"/>
          <p:cNvSpPr txBox="1"/>
          <p:nvPr userDrawn="1"/>
        </p:nvSpPr>
        <p:spPr>
          <a:xfrm>
            <a:off x="9070327"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1</a:t>
            </a:r>
            <a:endParaRPr kumimoji="1" lang="en-US" altLang="ja-JP" sz="30000" dirty="0">
              <a:solidFill>
                <a:schemeClr val="accent2">
                  <a:alpha val="43000"/>
                </a:schemeClr>
              </a:solidFill>
              <a:effectLst>
                <a:innerShdw blurRad="114300">
                  <a:prstClr val="black"/>
                </a:innerShdw>
              </a:effectLst>
              <a:latin typeface="+mj-lt"/>
            </a:endParaRPr>
          </a:p>
        </p:txBody>
      </p:sp>
      <p:sp>
        <p:nvSpPr>
          <p:cNvPr id="43" name="テキスト ボックス 42"/>
          <p:cNvSpPr txBox="1"/>
          <p:nvPr userDrawn="1"/>
        </p:nvSpPr>
        <p:spPr>
          <a:xfrm>
            <a:off x="9070327"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7</a:t>
            </a:r>
            <a:endParaRPr kumimoji="1" lang="en-US" altLang="ja-JP" sz="30000" dirty="0">
              <a:solidFill>
                <a:schemeClr val="accent2">
                  <a:alpha val="43000"/>
                </a:schemeClr>
              </a:solidFill>
              <a:effectLst>
                <a:innerShdw blurRad="114300">
                  <a:prstClr val="black"/>
                </a:innerShdw>
              </a:effectLst>
              <a:latin typeface="+mj-lt"/>
            </a:endParaRPr>
          </a:p>
        </p:txBody>
      </p:sp>
      <p:sp>
        <p:nvSpPr>
          <p:cNvPr id="44" name="テキスト ボックス 43"/>
          <p:cNvSpPr txBox="1"/>
          <p:nvPr userDrawn="1"/>
        </p:nvSpPr>
        <p:spPr>
          <a:xfrm>
            <a:off x="9070327"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3</a:t>
            </a:r>
            <a:endParaRPr kumimoji="1" lang="en-US" altLang="ja-JP" sz="30000" dirty="0">
              <a:solidFill>
                <a:schemeClr val="accent2">
                  <a:alpha val="43000"/>
                </a:schemeClr>
              </a:solidFill>
              <a:effectLst>
                <a:innerShdw blurRad="114300">
                  <a:prstClr val="black"/>
                </a:innerShdw>
              </a:effectLst>
              <a:latin typeface="+mj-lt"/>
            </a:endParaRPr>
          </a:p>
        </p:txBody>
      </p:sp>
      <p:sp>
        <p:nvSpPr>
          <p:cNvPr id="45" name="テキスト ボックス 44"/>
          <p:cNvSpPr txBox="1"/>
          <p:nvPr userDrawn="1"/>
        </p:nvSpPr>
        <p:spPr>
          <a:xfrm>
            <a:off x="9070327"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9</a:t>
            </a:r>
            <a:endParaRPr kumimoji="1" lang="en-US" altLang="ja-JP" sz="30000" dirty="0">
              <a:solidFill>
                <a:schemeClr val="accent2">
                  <a:alpha val="43000"/>
                </a:schemeClr>
              </a:solidFill>
              <a:effectLst>
                <a:innerShdw blurRad="114300">
                  <a:prstClr val="black"/>
                </a:innerShdw>
              </a:effectLst>
              <a:latin typeface="+mj-lt"/>
            </a:endParaRPr>
          </a:p>
        </p:txBody>
      </p:sp>
      <p:sp>
        <p:nvSpPr>
          <p:cNvPr id="46" name="テキスト ボックス 45"/>
          <p:cNvSpPr txBox="1"/>
          <p:nvPr userDrawn="1"/>
        </p:nvSpPr>
        <p:spPr>
          <a:xfrm>
            <a:off x="9070327"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6</a:t>
            </a:r>
            <a:endParaRPr kumimoji="1" lang="en-US" altLang="ja-JP" sz="30000" dirty="0">
              <a:solidFill>
                <a:schemeClr val="accent2">
                  <a:alpha val="43000"/>
                </a:schemeClr>
              </a:solidFill>
              <a:effectLst>
                <a:innerShdw blurRad="114300">
                  <a:prstClr val="black"/>
                </a:innerShdw>
              </a:effectLst>
              <a:latin typeface="+mj-lt"/>
            </a:endParaRPr>
          </a:p>
        </p:txBody>
      </p:sp>
      <p:sp>
        <p:nvSpPr>
          <p:cNvPr id="47" name="テキスト ボックス 46"/>
          <p:cNvSpPr txBox="1"/>
          <p:nvPr userDrawn="1"/>
        </p:nvSpPr>
        <p:spPr>
          <a:xfrm>
            <a:off x="9070327"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4</a:t>
            </a:r>
            <a:endParaRPr kumimoji="1" lang="en-US" altLang="ja-JP" sz="30000" dirty="0">
              <a:solidFill>
                <a:schemeClr val="accent2">
                  <a:alpha val="43000"/>
                </a:schemeClr>
              </a:solidFill>
              <a:effectLst>
                <a:innerShdw blurRad="114300">
                  <a:prstClr val="black"/>
                </a:innerShdw>
              </a:effectLst>
              <a:latin typeface="+mj-lt"/>
            </a:endParaRPr>
          </a:p>
        </p:txBody>
      </p:sp>
      <p:sp>
        <p:nvSpPr>
          <p:cNvPr id="48" name="テキスト ボックス 47"/>
          <p:cNvSpPr txBox="1"/>
          <p:nvPr userDrawn="1"/>
        </p:nvSpPr>
        <p:spPr>
          <a:xfrm>
            <a:off x="9070327" y="-441781"/>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2</a:t>
            </a:r>
            <a:endParaRPr kumimoji="1" lang="en-US" altLang="ja-JP" sz="30000" dirty="0">
              <a:solidFill>
                <a:schemeClr val="accent2">
                  <a:alpha val="43000"/>
                </a:schemeClr>
              </a:solidFill>
              <a:effectLst>
                <a:innerShdw blurRad="114300">
                  <a:prstClr val="black"/>
                </a:innerShdw>
              </a:effectLst>
              <a:latin typeface="+mj-lt"/>
            </a:endParaRPr>
          </a:p>
        </p:txBody>
      </p:sp>
      <p:sp>
        <p:nvSpPr>
          <p:cNvPr id="49" name="テキスト ボックス 48"/>
          <p:cNvSpPr txBox="1"/>
          <p:nvPr userDrawn="1"/>
        </p:nvSpPr>
        <p:spPr>
          <a:xfrm>
            <a:off x="10992428"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0</a:t>
            </a:r>
            <a:endParaRPr kumimoji="1" lang="en-US" altLang="ja-JP" sz="30000" dirty="0">
              <a:solidFill>
                <a:schemeClr val="accent2">
                  <a:alpha val="43000"/>
                </a:schemeClr>
              </a:solidFill>
              <a:effectLst>
                <a:innerShdw blurRad="114300">
                  <a:prstClr val="black"/>
                </a:innerShdw>
              </a:effectLst>
              <a:latin typeface="+mj-lt"/>
            </a:endParaRPr>
          </a:p>
        </p:txBody>
      </p:sp>
      <p:sp>
        <p:nvSpPr>
          <p:cNvPr id="50" name="テキスト ボックス 49"/>
          <p:cNvSpPr txBox="1"/>
          <p:nvPr userDrawn="1"/>
        </p:nvSpPr>
        <p:spPr>
          <a:xfrm>
            <a:off x="10992428"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8</a:t>
            </a:r>
            <a:endParaRPr kumimoji="1" lang="en-US" altLang="ja-JP" sz="30000" dirty="0">
              <a:solidFill>
                <a:schemeClr val="accent2">
                  <a:alpha val="43000"/>
                </a:schemeClr>
              </a:solidFill>
              <a:effectLst>
                <a:innerShdw blurRad="114300">
                  <a:prstClr val="black"/>
                </a:innerShdw>
              </a:effectLst>
              <a:latin typeface="+mj-lt"/>
            </a:endParaRPr>
          </a:p>
        </p:txBody>
      </p:sp>
      <p:sp>
        <p:nvSpPr>
          <p:cNvPr id="51" name="テキスト ボックス 50"/>
          <p:cNvSpPr txBox="1"/>
          <p:nvPr userDrawn="1"/>
        </p:nvSpPr>
        <p:spPr>
          <a:xfrm>
            <a:off x="10992428"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1</a:t>
            </a:r>
            <a:endParaRPr kumimoji="1" lang="en-US" altLang="ja-JP" sz="30000" dirty="0">
              <a:solidFill>
                <a:schemeClr val="accent2">
                  <a:alpha val="43000"/>
                </a:schemeClr>
              </a:solidFill>
              <a:effectLst>
                <a:innerShdw blurRad="114300">
                  <a:prstClr val="black"/>
                </a:innerShdw>
              </a:effectLst>
              <a:latin typeface="+mj-lt"/>
            </a:endParaRPr>
          </a:p>
        </p:txBody>
      </p:sp>
      <p:sp>
        <p:nvSpPr>
          <p:cNvPr id="52" name="テキスト ボックス 51"/>
          <p:cNvSpPr txBox="1"/>
          <p:nvPr userDrawn="1"/>
        </p:nvSpPr>
        <p:spPr>
          <a:xfrm>
            <a:off x="10992428"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7</a:t>
            </a:r>
            <a:endParaRPr kumimoji="1" lang="en-US" altLang="ja-JP" sz="30000" dirty="0">
              <a:solidFill>
                <a:schemeClr val="accent2">
                  <a:alpha val="43000"/>
                </a:schemeClr>
              </a:solidFill>
              <a:effectLst>
                <a:innerShdw blurRad="114300">
                  <a:prstClr val="black"/>
                </a:innerShdw>
              </a:effectLst>
              <a:latin typeface="+mj-lt"/>
            </a:endParaRPr>
          </a:p>
        </p:txBody>
      </p:sp>
      <p:sp>
        <p:nvSpPr>
          <p:cNvPr id="53" name="テキスト ボックス 52"/>
          <p:cNvSpPr txBox="1"/>
          <p:nvPr userDrawn="1"/>
        </p:nvSpPr>
        <p:spPr>
          <a:xfrm>
            <a:off x="10992428"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3</a:t>
            </a:r>
            <a:endParaRPr kumimoji="1" lang="en-US" altLang="ja-JP" sz="30000" dirty="0">
              <a:solidFill>
                <a:schemeClr val="accent2">
                  <a:alpha val="43000"/>
                </a:schemeClr>
              </a:solidFill>
              <a:effectLst>
                <a:innerShdw blurRad="114300">
                  <a:prstClr val="black"/>
                </a:innerShdw>
              </a:effectLst>
              <a:latin typeface="+mj-lt"/>
            </a:endParaRPr>
          </a:p>
        </p:txBody>
      </p:sp>
      <p:sp>
        <p:nvSpPr>
          <p:cNvPr id="54" name="テキスト ボックス 53"/>
          <p:cNvSpPr txBox="1"/>
          <p:nvPr userDrawn="1"/>
        </p:nvSpPr>
        <p:spPr>
          <a:xfrm>
            <a:off x="10992428"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9</a:t>
            </a:r>
            <a:endParaRPr kumimoji="1" lang="en-US" altLang="ja-JP" sz="30000" dirty="0">
              <a:solidFill>
                <a:schemeClr val="accent2">
                  <a:alpha val="43000"/>
                </a:schemeClr>
              </a:solidFill>
              <a:effectLst>
                <a:innerShdw blurRad="114300">
                  <a:prstClr val="black"/>
                </a:innerShdw>
              </a:effectLst>
              <a:latin typeface="+mj-lt"/>
            </a:endParaRPr>
          </a:p>
        </p:txBody>
      </p:sp>
      <p:sp>
        <p:nvSpPr>
          <p:cNvPr id="55" name="テキスト ボックス 54"/>
          <p:cNvSpPr txBox="1"/>
          <p:nvPr userDrawn="1"/>
        </p:nvSpPr>
        <p:spPr>
          <a:xfrm>
            <a:off x="10992428"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6</a:t>
            </a:r>
            <a:endParaRPr kumimoji="1" lang="en-US" altLang="ja-JP" sz="30000" dirty="0">
              <a:solidFill>
                <a:schemeClr val="accent2">
                  <a:alpha val="43000"/>
                </a:schemeClr>
              </a:solidFill>
              <a:effectLst>
                <a:innerShdw blurRad="114300">
                  <a:prstClr val="black"/>
                </a:innerShdw>
              </a:effectLst>
              <a:latin typeface="+mj-lt"/>
            </a:endParaRPr>
          </a:p>
        </p:txBody>
      </p:sp>
      <p:sp>
        <p:nvSpPr>
          <p:cNvPr id="56" name="テキスト ボックス 55"/>
          <p:cNvSpPr txBox="1"/>
          <p:nvPr userDrawn="1"/>
        </p:nvSpPr>
        <p:spPr>
          <a:xfrm>
            <a:off x="10992428"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4</a:t>
            </a:r>
            <a:endParaRPr kumimoji="1" lang="en-US" altLang="ja-JP" sz="30000" dirty="0">
              <a:solidFill>
                <a:schemeClr val="accent2">
                  <a:alpha val="43000"/>
                </a:schemeClr>
              </a:solidFill>
              <a:effectLst>
                <a:innerShdw blurRad="114300">
                  <a:prstClr val="black"/>
                </a:innerShdw>
              </a:effectLst>
              <a:latin typeface="+mj-lt"/>
            </a:endParaRPr>
          </a:p>
        </p:txBody>
      </p:sp>
      <p:sp>
        <p:nvSpPr>
          <p:cNvPr id="57" name="テキスト ボックス 56"/>
          <p:cNvSpPr txBox="1"/>
          <p:nvPr userDrawn="1"/>
        </p:nvSpPr>
        <p:spPr>
          <a:xfrm>
            <a:off x="10992428" y="6378119"/>
            <a:ext cx="1994534" cy="4708975"/>
          </a:xfrm>
          <a:prstGeom prst="rect">
            <a:avLst/>
          </a:prstGeom>
          <a:noFill/>
        </p:spPr>
        <p:txBody>
          <a:bodyPr wrap="square" lIns="91433" tIns="45717" rIns="91433" bIns="45717"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2</a:t>
            </a:r>
            <a:endParaRPr kumimoji="1" lang="en-US" altLang="ja-JP" sz="30000" dirty="0">
              <a:solidFill>
                <a:schemeClr val="accent2">
                  <a:alpha val="43000"/>
                </a:schemeClr>
              </a:solidFill>
              <a:effectLst>
                <a:innerShdw blurRad="114300">
                  <a:prstClr val="black"/>
                </a:innerShdw>
              </a:effectLst>
              <a:latin typeface="+mj-lt"/>
            </a:endParaRPr>
          </a:p>
        </p:txBody>
      </p:sp>
      <p:sp>
        <p:nvSpPr>
          <p:cNvPr id="60" name="テキスト プレースホルダー 59"/>
          <p:cNvSpPr>
            <a:spLocks noGrp="1"/>
          </p:cNvSpPr>
          <p:nvPr>
            <p:ph type="body" sz="quarter" idx="14" hasCustomPrompt="1"/>
          </p:nvPr>
        </p:nvSpPr>
        <p:spPr>
          <a:xfrm>
            <a:off x="0" y="0"/>
            <a:ext cx="18291175" cy="3371850"/>
          </a:xfrm>
          <a:prstGeom prst="rect">
            <a:avLst/>
          </a:prstGeom>
          <a:blipFill dpi="0" rotWithShape="1">
            <a:blip r:embed="rId3"/>
            <a:srcRect/>
            <a:tile tx="0" ty="0" sx="100000" sy="100000" flip="none" algn="tl"/>
          </a:blipFill>
        </p:spPr>
        <p:txBody>
          <a:bodyPr lIns="91433" tIns="45717" rIns="91433" bIns="45717"/>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6915150"/>
            <a:ext cx="18291175" cy="3371850"/>
          </a:xfrm>
          <a:prstGeom prst="rect">
            <a:avLst/>
          </a:prstGeom>
          <a:blipFill dpi="0" rotWithShape="1">
            <a:blip r:embed="rId3"/>
            <a:srcRect/>
            <a:tile tx="0" ty="0" sx="100000" sy="100000" flip="none" algn="tl"/>
          </a:blipFill>
        </p:spPr>
        <p:txBody>
          <a:bodyPr lIns="91433" tIns="45717" rIns="91433" bIns="45717"/>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1620269" y="1912711"/>
            <a:ext cx="8251032" cy="1447799"/>
          </a:xfrm>
          <a:prstGeom prst="rect">
            <a:avLst/>
          </a:prstGeom>
        </p:spPr>
        <p:txBody>
          <a:bodyPr lIns="91433" tIns="45717" rIns="91433" bIns="45717" anchor="b">
            <a:noAutofit/>
          </a:bodyPr>
          <a:lstStyle>
            <a:lvl1pPr algn="ctr">
              <a:defRPr sz="71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9145588" y="7460340"/>
            <a:ext cx="8008142" cy="1857828"/>
          </a:xfrm>
          <a:prstGeom prst="rect">
            <a:avLst/>
          </a:prstGeom>
        </p:spPr>
        <p:txBody>
          <a:bodyPr lIns="91433" tIns="45717" rIns="91433" bIns="45717"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9203646" y="7235369"/>
            <a:ext cx="3946297" cy="108000"/>
          </a:xfrm>
          <a:prstGeom prst="rect">
            <a:avLst/>
          </a:prstGeom>
          <a:blipFill>
            <a:blip r:embed="rId2"/>
            <a:tile tx="0" ty="0" sx="100000" sy="100000" flip="none" algn="tl"/>
          </a:blipFill>
          <a:effectLst>
            <a:innerShdw blurRad="114300">
              <a:prstClr val="black"/>
            </a:innerShdw>
          </a:effectLst>
        </p:spPr>
        <p:txBody>
          <a:bodyPr lIns="91433" tIns="45717" rIns="91433" bIns="45717" anchor="t">
            <a:normAutofit/>
          </a:bodyPr>
          <a:lstStyle>
            <a:lvl1pPr algn="l">
              <a:defRPr sz="2300" baseline="0">
                <a:solidFill>
                  <a:schemeClr val="tx2"/>
                </a:solidFill>
              </a:defRPr>
            </a:lvl1pPr>
          </a:lstStyle>
          <a:p>
            <a:pPr lvl="0"/>
            <a:r>
              <a:rPr kumimoji="1" lang="en-US" altLang="ja-JP" dirty="0"/>
              <a:t> </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99"/>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1899"/>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649096"/>
            <a:ext cx="15547499" cy="2205038"/>
          </a:xfrm>
          <a:prstGeom prst="rect">
            <a:avLst/>
          </a:prstGeom>
        </p:spPr>
        <p:txBody>
          <a:bodyPr lIns="91433" tIns="45717" rIns="91433" bIns="45717" anchor="b"/>
          <a:lstStyle>
            <a:lvl1pPr>
              <a:defRPr sz="120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8" y="5660572"/>
            <a:ext cx="15559315" cy="1038224"/>
          </a:xfrm>
          <a:prstGeom prst="rect">
            <a:avLst/>
          </a:prstGeom>
        </p:spPr>
        <p:txBody>
          <a:bodyPr lIns="91433" tIns="45717" rIns="91433" bIns="45717" anchor="b">
            <a:noAutofit/>
          </a:bodyPr>
          <a:lstStyle>
            <a:lvl1pPr algn="ctr">
              <a:defRPr sz="54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3818987" y="8490859"/>
            <a:ext cx="10653201" cy="1451426"/>
          </a:xfrm>
          <a:prstGeom prst="rect">
            <a:avLst/>
          </a:prstGeom>
        </p:spPr>
        <p:txBody>
          <a:bodyPr lIns="91433" tIns="45717" rIns="91433" bIns="45717" anchor="b">
            <a:normAutofit/>
          </a:bodyPr>
          <a:lstStyle>
            <a:lvl1pPr algn="ctr">
              <a:lnSpc>
                <a:spcPct val="130000"/>
              </a:lnSpc>
              <a:defRPr sz="23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00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227060"/>
            <a:ext cx="15547499" cy="2205038"/>
          </a:xfrm>
          <a:prstGeom prst="rect">
            <a:avLst/>
          </a:prstGeom>
        </p:spPr>
        <p:txBody>
          <a:bodyPr lIns="91433" tIns="45717" rIns="91433" bIns="45717" anchor="b"/>
          <a:lstStyle>
            <a:lvl1pPr>
              <a:defRPr sz="88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8" y="5196337"/>
            <a:ext cx="15559315" cy="1038224"/>
          </a:xfrm>
          <a:prstGeom prst="rect">
            <a:avLst/>
          </a:prstGeom>
        </p:spPr>
        <p:txBody>
          <a:bodyPr lIns="91433" tIns="45717" rIns="91433" bIns="45717" anchor="t">
            <a:noAutofit/>
          </a:bodyPr>
          <a:lstStyle>
            <a:lvl1pPr algn="ctr">
              <a:defRPr sz="39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3818987" y="8266221"/>
            <a:ext cx="10653201" cy="1676061"/>
          </a:xfrm>
          <a:prstGeom prst="rect">
            <a:avLst/>
          </a:prstGeom>
        </p:spPr>
        <p:txBody>
          <a:bodyPr lIns="91433" tIns="45717" rIns="91433" bIns="45717" anchor="ctr">
            <a:normAutofit/>
          </a:bodyPr>
          <a:lstStyle>
            <a:lvl1pPr algn="ctr">
              <a:lnSpc>
                <a:spcPct val="130000"/>
              </a:lnSpc>
              <a:spcBef>
                <a:spcPts val="0"/>
              </a:spcBef>
              <a:defRPr sz="18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7291382" y="8181370"/>
            <a:ext cx="3708412" cy="84854"/>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l"/>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7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400"/>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7327160" y="-3628958"/>
            <a:ext cx="2774486" cy="1751588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12" name="直線コネクタ 11"/>
          <p:cNvCxnSpPr/>
          <p:nvPr/>
        </p:nvCxnSpPr>
        <p:spPr>
          <a:xfrm>
            <a:off x="1" y="3939045"/>
            <a:ext cx="1580605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 y="6298515"/>
            <a:ext cx="1580605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5831403" y="3939046"/>
            <a:ext cx="1345740" cy="1189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15831403" y="5128985"/>
            <a:ext cx="1316711" cy="116953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1725399" y="5108345"/>
            <a:ext cx="13964544" cy="1219199"/>
          </a:xfrm>
          <a:prstGeom prst="rect">
            <a:avLst/>
          </a:prstGeom>
        </p:spPr>
        <p:txBody>
          <a:bodyPr lIns="91433" tIns="45717" rIns="91433" bIns="45717" anchor="ctr">
            <a:noAutofit/>
          </a:bodyPr>
          <a:lstStyle>
            <a:lvl1pPr algn="l">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1696370" y="4157663"/>
            <a:ext cx="13964544" cy="1219199"/>
          </a:xfrm>
          <a:prstGeom prst="rect">
            <a:avLst/>
          </a:prstGeom>
        </p:spPr>
        <p:txBody>
          <a:bodyPr lIns="91433" tIns="45717" rIns="91433" bIns="45717" anchor="ctr">
            <a:noAutofit/>
          </a:bodyPr>
          <a:lstStyle>
            <a:lvl1pPr algn="l">
              <a:defRPr sz="10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7291382" y="8777330"/>
            <a:ext cx="3708412" cy="84854"/>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3818987" y="8868230"/>
            <a:ext cx="10653201" cy="1074054"/>
          </a:xfrm>
          <a:prstGeom prst="rect">
            <a:avLst/>
          </a:prstGeom>
        </p:spPr>
        <p:txBody>
          <a:bodyPr lIns="91433" tIns="45717" rIns="91433" bIns="45717" anchor="ctr">
            <a:normAutofit/>
          </a:bodyPr>
          <a:lstStyle>
            <a:lvl1pPr algn="ctr">
              <a:lnSpc>
                <a:spcPct val="12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175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cxnSp>
        <p:nvCxnSpPr>
          <p:cNvPr id="56" name="直線コネクタ 55"/>
          <p:cNvCxnSpPr/>
          <p:nvPr userDrawn="1"/>
        </p:nvCxnSpPr>
        <p:spPr>
          <a:xfrm flipV="1">
            <a:off x="13125336" y="3495010"/>
            <a:ext cx="0" cy="329698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userDrawn="1"/>
        </p:nvCxnSpPr>
        <p:spPr>
          <a:xfrm flipV="1">
            <a:off x="5959702" y="1957614"/>
            <a:ext cx="3185885"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H="1" flipV="1">
            <a:off x="9145588" y="1957614"/>
            <a:ext cx="3185885"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5959702" y="5143500"/>
            <a:ext cx="3185885"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H="1">
            <a:off x="9145588" y="5143500"/>
            <a:ext cx="3185885"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userDrawn="1"/>
        </p:nvCxnSpPr>
        <p:spPr>
          <a:xfrm flipV="1">
            <a:off x="5959702"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userDrawn="1"/>
        </p:nvCxnSpPr>
        <p:spPr>
          <a:xfrm flipH="1">
            <a:off x="5959705" y="1957614"/>
            <a:ext cx="6371770"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H="1">
            <a:off x="5959705" y="8329386"/>
            <a:ext cx="6371770"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V="1">
            <a:off x="12331475"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7497099" y="1163753"/>
            <a:ext cx="329698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10794079" y="1163753"/>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V="1">
            <a:off x="5165839" y="1163753"/>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flipV="1">
            <a:off x="5165839" y="3495010"/>
            <a:ext cx="0" cy="329698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flipH="1" flipV="1">
            <a:off x="5165839" y="6791993"/>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userDrawn="1"/>
        </p:nvCxnSpPr>
        <p:spPr>
          <a:xfrm>
            <a:off x="7497099" y="9123249"/>
            <a:ext cx="329698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userDrawn="1"/>
        </p:nvCxnSpPr>
        <p:spPr>
          <a:xfrm flipV="1">
            <a:off x="10794079" y="6791993"/>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userDrawn="1"/>
        </p:nvSpPr>
        <p:spPr>
          <a:xfrm>
            <a:off x="4813074" y="810987"/>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1" name="円/楕円 60"/>
          <p:cNvSpPr/>
          <p:nvPr userDrawn="1"/>
        </p:nvSpPr>
        <p:spPr>
          <a:xfrm>
            <a:off x="4800449" y="796473"/>
            <a:ext cx="8690354" cy="8690355"/>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2" name="円/楕円 61"/>
          <p:cNvSpPr/>
          <p:nvPr userDrawn="1"/>
        </p:nvSpPr>
        <p:spPr>
          <a:xfrm>
            <a:off x="4965107" y="973832"/>
            <a:ext cx="8321294"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5335587" y="5108345"/>
            <a:ext cx="7620001" cy="1219199"/>
          </a:xfrm>
          <a:prstGeom prst="rect">
            <a:avLst/>
          </a:prstGeom>
        </p:spPr>
        <p:txBody>
          <a:bodyPr lIns="91433" tIns="45717" rIns="91433" bIns="45717"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5335587" y="2075544"/>
            <a:ext cx="7620001" cy="3272289"/>
          </a:xfrm>
          <a:prstGeom prst="rect">
            <a:avLst/>
          </a:prstGeom>
        </p:spPr>
        <p:txBody>
          <a:bodyPr lIns="91433" tIns="45717" rIns="91433" bIns="45717" anchor="b">
            <a:noAutofit/>
          </a:bodyPr>
          <a:lstStyle>
            <a:lvl1pPr algn="ctr">
              <a:lnSpc>
                <a:spcPts val="7000"/>
              </a:lnSpc>
              <a:spcBef>
                <a:spcPts val="0"/>
              </a:spcBef>
              <a:defRPr sz="8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7053942" y="7583032"/>
            <a:ext cx="4180114" cy="1219199"/>
          </a:xfrm>
          <a:prstGeom prst="rect">
            <a:avLst/>
          </a:prstGeom>
        </p:spPr>
        <p:txBody>
          <a:bodyPr lIns="91433" tIns="45717" rIns="91433" bIns="45717" anchor="b">
            <a:noAutofit/>
          </a:bodyPr>
          <a:lstStyle>
            <a:lvl1pPr algn="ctr">
              <a:lnSpc>
                <a:spcPct val="100000"/>
              </a:lnSpc>
              <a:spcBef>
                <a:spcPts val="0"/>
              </a:spcBef>
              <a:defRPr sz="29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300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2" name="正方形/長方形 1"/>
          <p:cNvSpPr/>
          <p:nvPr userDrawn="1"/>
        </p:nvSpPr>
        <p:spPr>
          <a:xfrm>
            <a:off x="0" y="4279901"/>
            <a:ext cx="18291175" cy="1727201"/>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59" name="円/楕円 58"/>
          <p:cNvSpPr/>
          <p:nvPr userDrawn="1"/>
        </p:nvSpPr>
        <p:spPr>
          <a:xfrm>
            <a:off x="4813074" y="810987"/>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1" name="円/楕円 60"/>
          <p:cNvSpPr/>
          <p:nvPr userDrawn="1"/>
        </p:nvSpPr>
        <p:spPr>
          <a:xfrm>
            <a:off x="4800413" y="798324"/>
            <a:ext cx="8690354" cy="8690355"/>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2" name="円/楕円 61"/>
          <p:cNvSpPr/>
          <p:nvPr userDrawn="1"/>
        </p:nvSpPr>
        <p:spPr>
          <a:xfrm>
            <a:off x="4965107" y="973832"/>
            <a:ext cx="8321294"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5335587" y="5108345"/>
            <a:ext cx="7620001" cy="1219199"/>
          </a:xfrm>
          <a:prstGeom prst="rect">
            <a:avLst/>
          </a:prstGeom>
        </p:spPr>
        <p:txBody>
          <a:bodyPr lIns="91433" tIns="45717" rIns="91433" bIns="45717"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5335587" y="2075544"/>
            <a:ext cx="7620001" cy="3272289"/>
          </a:xfrm>
          <a:prstGeom prst="rect">
            <a:avLst/>
          </a:prstGeom>
        </p:spPr>
        <p:txBody>
          <a:bodyPr lIns="91433" tIns="45717" rIns="91433" bIns="45717" anchor="b">
            <a:noAutofit/>
          </a:bodyPr>
          <a:lstStyle>
            <a:lvl1pPr algn="ctr">
              <a:lnSpc>
                <a:spcPts val="7000"/>
              </a:lnSpc>
              <a:spcBef>
                <a:spcPts val="0"/>
              </a:spcBef>
              <a:defRPr sz="8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7053942" y="7583032"/>
            <a:ext cx="4180114" cy="1219199"/>
          </a:xfrm>
          <a:prstGeom prst="rect">
            <a:avLst/>
          </a:prstGeom>
        </p:spPr>
        <p:txBody>
          <a:bodyPr lIns="91433" tIns="45717" rIns="91433" bIns="45717" anchor="b">
            <a:noAutofit/>
          </a:bodyPr>
          <a:lstStyle>
            <a:lvl1pPr algn="ctr">
              <a:lnSpc>
                <a:spcPct val="100000"/>
              </a:lnSpc>
              <a:spcBef>
                <a:spcPts val="0"/>
              </a:spcBef>
              <a:defRPr sz="29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200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18291175" cy="10287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3" name="正方形/長方形 22"/>
          <p:cNvSpPr/>
          <p:nvPr userDrawn="1"/>
        </p:nvSpPr>
        <p:spPr>
          <a:xfrm>
            <a:off x="0" y="3842143"/>
            <a:ext cx="18291175" cy="2602718"/>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3" name="直線コネクタ 2"/>
          <p:cNvCxnSpPr/>
          <p:nvPr userDrawn="1"/>
        </p:nvCxnSpPr>
        <p:spPr>
          <a:xfrm flipH="1">
            <a:off x="0" y="4009586"/>
            <a:ext cx="18291175"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6289443"/>
            <a:ext cx="18291175"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7620001" y="1"/>
            <a:ext cx="19135726" cy="10287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2" name="山形 11"/>
          <p:cNvSpPr/>
          <p:nvPr userDrawn="1"/>
        </p:nvSpPr>
        <p:spPr>
          <a:xfrm rot="10800000">
            <a:off x="6745289" y="1"/>
            <a:ext cx="19135726" cy="10287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7" name="山形 6"/>
          <p:cNvSpPr/>
          <p:nvPr userDrawn="1"/>
        </p:nvSpPr>
        <p:spPr>
          <a:xfrm rot="10800000">
            <a:off x="323851" y="0"/>
            <a:ext cx="7368385" cy="10287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8" name="山形 7"/>
          <p:cNvSpPr/>
          <p:nvPr userDrawn="1"/>
        </p:nvSpPr>
        <p:spPr>
          <a:xfrm>
            <a:off x="10560840" y="0"/>
            <a:ext cx="7368385" cy="10287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5" name="山形 4"/>
          <p:cNvSpPr/>
          <p:nvPr userDrawn="1"/>
        </p:nvSpPr>
        <p:spPr>
          <a:xfrm>
            <a:off x="6063448" y="0"/>
            <a:ext cx="7368385"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6" name="山形 5"/>
          <p:cNvSpPr/>
          <p:nvPr userDrawn="1"/>
        </p:nvSpPr>
        <p:spPr>
          <a:xfrm rot="10800000">
            <a:off x="4864089" y="0"/>
            <a:ext cx="7368385"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17" name="円/楕円 16"/>
          <p:cNvSpPr/>
          <p:nvPr userDrawn="1"/>
        </p:nvSpPr>
        <p:spPr>
          <a:xfrm>
            <a:off x="4800413" y="798324"/>
            <a:ext cx="8690354" cy="8690355"/>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6" name="円/楕円 15"/>
          <p:cNvSpPr/>
          <p:nvPr userDrawn="1"/>
        </p:nvSpPr>
        <p:spPr>
          <a:xfrm>
            <a:off x="4813074" y="810987"/>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8" name="円/楕円 17"/>
          <p:cNvSpPr/>
          <p:nvPr userDrawn="1"/>
        </p:nvSpPr>
        <p:spPr>
          <a:xfrm>
            <a:off x="4965107" y="973832"/>
            <a:ext cx="8321294"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5335587" y="5150549"/>
            <a:ext cx="7620001" cy="1219199"/>
          </a:xfrm>
          <a:prstGeom prst="rect">
            <a:avLst/>
          </a:prstGeom>
        </p:spPr>
        <p:txBody>
          <a:bodyPr lIns="91433" tIns="45717" rIns="91433" bIns="45717" anchor="t">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5335587" y="2075544"/>
            <a:ext cx="7620001" cy="3272289"/>
          </a:xfrm>
          <a:prstGeom prst="rect">
            <a:avLst/>
          </a:prstGeom>
        </p:spPr>
        <p:txBody>
          <a:bodyPr lIns="91433" tIns="45717" rIns="91433" bIns="45717" anchor="b">
            <a:noAutofit/>
          </a:bodyPr>
          <a:lstStyle>
            <a:lvl1pPr algn="ctr">
              <a:lnSpc>
                <a:spcPts val="7000"/>
              </a:lnSpc>
              <a:spcBef>
                <a:spcPts val="0"/>
              </a:spcBef>
              <a:defRPr sz="80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7053942" y="7583032"/>
            <a:ext cx="4180114" cy="1219199"/>
          </a:xfrm>
          <a:prstGeom prst="rect">
            <a:avLst/>
          </a:prstGeom>
        </p:spPr>
        <p:txBody>
          <a:bodyPr lIns="91433" tIns="45717" rIns="91433" bIns="45717" anchor="b">
            <a:noAutofit/>
          </a:bodyPr>
          <a:lstStyle>
            <a:lvl1pPr algn="ctr">
              <a:lnSpc>
                <a:spcPct val="100000"/>
              </a:lnSpc>
              <a:spcBef>
                <a:spcPts val="0"/>
              </a:spcBef>
              <a:defRPr sz="29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12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3881383"/>
            <a:ext cx="18291175" cy="6405617"/>
          </a:xfrm>
          <a:prstGeom prst="rect">
            <a:avLst/>
          </a:prstGeom>
        </p:spPr>
        <p:txBody>
          <a:bodyPr lIns="91433" tIns="45717" rIns="91433" bIns="45717"/>
          <a:lstStyle>
            <a:lvl1pPr>
              <a:defRPr sz="2000"/>
            </a:lvl1pPr>
          </a:lstStyle>
          <a:p>
            <a:r>
              <a:rPr kumimoji="1" lang="en-US" altLang="ja-JP" dirty="0"/>
              <a:t>Add an image</a:t>
            </a:r>
            <a:endParaRPr kumimoji="1" lang="ja-JP" altLang="en-US" dirty="0"/>
          </a:p>
        </p:txBody>
      </p:sp>
      <p:sp>
        <p:nvSpPr>
          <p:cNvPr id="15" name="テキスト プレースホルダー 14"/>
          <p:cNvSpPr>
            <a:spLocks noGrp="1"/>
          </p:cNvSpPr>
          <p:nvPr>
            <p:ph type="body" sz="quarter" idx="11" hasCustomPrompt="1"/>
          </p:nvPr>
        </p:nvSpPr>
        <p:spPr>
          <a:xfrm>
            <a:off x="0" y="-2"/>
            <a:ext cx="18291175" cy="3918858"/>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91433" tIns="45717" rIns="91433" bIns="45717"/>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1314230" y="659719"/>
            <a:ext cx="15662715" cy="1923824"/>
          </a:xfrm>
          <a:prstGeom prst="rect">
            <a:avLst/>
          </a:prstGeom>
        </p:spPr>
        <p:txBody>
          <a:bodyPr lIns="91433" tIns="45717" rIns="91433" bIns="45717" anchor="ctr">
            <a:noAutofit/>
          </a:bodyPr>
          <a:lstStyle>
            <a:lvl1pPr algn="ctr">
              <a:defRPr sz="13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1300616" y="2365832"/>
            <a:ext cx="15689943" cy="1109657"/>
          </a:xfrm>
          <a:prstGeom prst="rect">
            <a:avLst/>
          </a:prstGeom>
        </p:spPr>
        <p:txBody>
          <a:bodyPr lIns="91433" tIns="45717" rIns="91433" bIns="45717" anchor="ctr">
            <a:noAutofit/>
          </a:bodyPr>
          <a:lstStyle>
            <a:lvl1pPr algn="ctr">
              <a:lnSpc>
                <a:spcPct val="130000"/>
              </a:lnSpc>
              <a:spcBef>
                <a:spcPts val="0"/>
              </a:spcBef>
              <a:defRPr sz="20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3759200"/>
            <a:ext cx="18291175" cy="36000"/>
          </a:xfrm>
          <a:prstGeom prst="rect">
            <a:avLst/>
          </a:prstGeom>
          <a:blipFill>
            <a:blip r:embed="rId4"/>
            <a:stretch>
              <a:fillRect/>
            </a:stretch>
          </a:blipFill>
        </p:spPr>
        <p:txBody>
          <a:bodyPr lIns="91433" tIns="45717" rIns="91433" bIns="45717"/>
          <a:lstStyle/>
          <a:p>
            <a:pPr lvl="0"/>
            <a:r>
              <a:rPr kumimoji="1" lang="en-US" altLang="ja-JP" dirty="0"/>
              <a:t> </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6" name="二等辺三角形 10"/>
          <p:cNvSpPr/>
          <p:nvPr/>
        </p:nvSpPr>
        <p:spPr>
          <a:xfrm rot="5400000">
            <a:off x="2937288" y="688337"/>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30" name="グループ化 29"/>
          <p:cNvGrpSpPr/>
          <p:nvPr userDrawn="1"/>
        </p:nvGrpSpPr>
        <p:grpSpPr>
          <a:xfrm>
            <a:off x="781995" y="3083390"/>
            <a:ext cx="5128896" cy="663576"/>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45" y="2561783"/>
            <a:ext cx="482540" cy="1722666"/>
          </a:xfrm>
          <a:prstGeom prst="rect">
            <a:avLst/>
          </a:prstGeom>
        </p:spPr>
      </p:pic>
      <p:sp>
        <p:nvSpPr>
          <p:cNvPr id="29"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781992" y="3083392"/>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779000" y="3915926"/>
            <a:ext cx="4785181"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userDrawn="1"/>
        </p:nvSpPr>
        <p:spPr>
          <a:xfrm rot="5400000">
            <a:off x="8724220" y="686067"/>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42" name="グループ化 41"/>
          <p:cNvGrpSpPr/>
          <p:nvPr userDrawn="1"/>
        </p:nvGrpSpPr>
        <p:grpSpPr>
          <a:xfrm>
            <a:off x="6568927" y="3081120"/>
            <a:ext cx="5128896" cy="663576"/>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60779" y="2559513"/>
            <a:ext cx="482540" cy="1722666"/>
          </a:xfrm>
          <a:prstGeom prst="rect">
            <a:avLst/>
          </a:prstGeom>
        </p:spPr>
      </p:pic>
      <p:sp>
        <p:nvSpPr>
          <p:cNvPr id="48" name="テキスト プレースホルダー 5"/>
          <p:cNvSpPr>
            <a:spLocks noGrp="1"/>
          </p:cNvSpPr>
          <p:nvPr>
            <p:ph type="body" sz="quarter" idx="16" hasCustomPrompt="1"/>
          </p:nvPr>
        </p:nvSpPr>
        <p:spPr>
          <a:xfrm>
            <a:off x="6568926" y="3081122"/>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6565935" y="3913656"/>
            <a:ext cx="4785181"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userDrawn="1"/>
        </p:nvSpPr>
        <p:spPr>
          <a:xfrm rot="5400000">
            <a:off x="14536691" y="685163"/>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51" name="グループ化 50"/>
          <p:cNvGrpSpPr/>
          <p:nvPr userDrawn="1"/>
        </p:nvGrpSpPr>
        <p:grpSpPr>
          <a:xfrm>
            <a:off x="12381398" y="3080216"/>
            <a:ext cx="5128896" cy="663576"/>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73248" y="2558609"/>
            <a:ext cx="482540" cy="1722666"/>
          </a:xfrm>
          <a:prstGeom prst="rect">
            <a:avLst/>
          </a:prstGeom>
        </p:spPr>
      </p:pic>
      <p:sp>
        <p:nvSpPr>
          <p:cNvPr id="57" name="テキスト プレースホルダー 5"/>
          <p:cNvSpPr>
            <a:spLocks noGrp="1"/>
          </p:cNvSpPr>
          <p:nvPr>
            <p:ph type="body" sz="quarter" idx="18" hasCustomPrompt="1"/>
          </p:nvPr>
        </p:nvSpPr>
        <p:spPr>
          <a:xfrm>
            <a:off x="12381395" y="3080216"/>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12378405" y="3912752"/>
            <a:ext cx="4785181"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4914900" y="0"/>
            <a:ext cx="13376276" cy="10287000"/>
          </a:xfrm>
          <a:prstGeom prst="rect">
            <a:avLst/>
          </a:prstGeom>
          <a:noFill/>
        </p:spPr>
        <p:txBody>
          <a:bodyPr lIns="91433" tIns="45717" rIns="91433" bIns="45717"/>
          <a:lstStyle>
            <a:lvl1pPr>
              <a:defRPr/>
            </a:lvl1pPr>
          </a:lstStyle>
          <a:p>
            <a:r>
              <a:rPr kumimoji="1" lang="en-US" altLang="ja-JP" dirty="0"/>
              <a:t>                                                              </a:t>
            </a:r>
            <a:endParaRPr kumimoji="1" lang="ja-JP" altLang="en-US" dirty="0"/>
          </a:p>
        </p:txBody>
      </p:sp>
      <p:sp>
        <p:nvSpPr>
          <p:cNvPr id="17" name="テキスト プレースホルダー 10"/>
          <p:cNvSpPr>
            <a:spLocks noGrp="1"/>
          </p:cNvSpPr>
          <p:nvPr>
            <p:ph type="body" sz="quarter" idx="16" hasCustomPrompt="1"/>
          </p:nvPr>
        </p:nvSpPr>
        <p:spPr>
          <a:xfrm flipH="1">
            <a:off x="14839951" y="0"/>
            <a:ext cx="8496301" cy="10287000"/>
          </a:xfrm>
          <a:prstGeom prst="parallelogram">
            <a:avLst>
              <a:gd name="adj" fmla="val 39350"/>
            </a:avLst>
          </a:prstGeom>
          <a:solidFill>
            <a:schemeClr val="bg2">
              <a:alpha val="50000"/>
            </a:schemeClr>
          </a:solidFill>
          <a:effectLst/>
        </p:spPr>
        <p:txBody>
          <a:bodyPr lIns="91433" tIns="45717" rIns="91433" bIns="45717"/>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6534150" y="0"/>
            <a:ext cx="17602199" cy="10287000"/>
          </a:xfrm>
          <a:prstGeom prst="parallelogram">
            <a:avLst>
              <a:gd name="adj" fmla="val 44628"/>
            </a:avLst>
          </a:prstGeom>
          <a:solidFill>
            <a:schemeClr val="bg2">
              <a:alpha val="50000"/>
            </a:schemeClr>
          </a:solidFill>
          <a:effectLst/>
        </p:spPr>
        <p:txBody>
          <a:bodyPr lIns="91433" tIns="45717" rIns="91433" bIns="45717"/>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7315200" y="0"/>
            <a:ext cx="17602199" cy="10287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91433" tIns="45717" rIns="91433" bIns="45717"/>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15601951" y="0"/>
            <a:ext cx="8496301" cy="10287000"/>
          </a:xfrm>
          <a:prstGeom prst="parallelogram">
            <a:avLst>
              <a:gd name="adj" fmla="val 39350"/>
            </a:avLst>
          </a:prstGeom>
          <a:blipFill dpi="0" rotWithShape="0">
            <a:blip r:embed="rId2"/>
            <a:srcRect/>
            <a:tile tx="0" ty="0" sx="100000" sy="100000" flip="none" algn="tl"/>
          </a:blipFill>
          <a:effectLst/>
        </p:spPr>
        <p:txBody>
          <a:bodyPr lIns="91433" tIns="45717" rIns="91433" bIns="45717"/>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16363951" y="0"/>
            <a:ext cx="8496301" cy="10287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91433" tIns="45717" rIns="91433" bIns="45717"/>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8201026" y="0"/>
            <a:ext cx="17660938" cy="10287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91433" tIns="45717" rIns="91433" bIns="45717"/>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590550" y="450168"/>
            <a:ext cx="7315202" cy="2978832"/>
          </a:xfrm>
          <a:prstGeom prst="rect">
            <a:avLst/>
          </a:prstGeom>
          <a:noFill/>
        </p:spPr>
        <p:txBody>
          <a:bodyPr lIns="91433" tIns="45717" rIns="91433" bIns="45717" anchor="b">
            <a:noAutofit/>
          </a:bodyPr>
          <a:lstStyle>
            <a:lvl1pPr algn="l">
              <a:lnSpc>
                <a:spcPts val="9600"/>
              </a:lnSpc>
              <a:spcBef>
                <a:spcPts val="0"/>
              </a:spcBef>
              <a:defRPr sz="96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615723" y="3673928"/>
            <a:ext cx="6586083" cy="1844219"/>
          </a:xfrm>
          <a:prstGeom prst="rect">
            <a:avLst/>
          </a:prstGeom>
        </p:spPr>
        <p:txBody>
          <a:bodyPr lIns="91433" tIns="45717" rIns="91433" bIns="45717" anchor="t">
            <a:noAutofit/>
          </a:bodyPr>
          <a:lstStyle>
            <a:lvl1pPr algn="l">
              <a:lnSpc>
                <a:spcPct val="120000"/>
              </a:lnSpc>
              <a:spcBef>
                <a:spcPts val="0"/>
              </a:spcBef>
              <a:defRPr sz="20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1257299" y="4959350"/>
            <a:ext cx="18291176" cy="36000"/>
          </a:xfrm>
          <a:prstGeom prst="rect">
            <a:avLst/>
          </a:prstGeom>
          <a:blipFill>
            <a:blip r:embed="rId4"/>
            <a:stretch>
              <a:fillRect/>
            </a:stretch>
          </a:blipFill>
        </p:spPr>
        <p:txBody>
          <a:bodyPr lIns="91433" tIns="45717" rIns="91433" bIns="45717"/>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7715251" y="3321053"/>
            <a:ext cx="18291176" cy="36000"/>
          </a:xfrm>
          <a:prstGeom prst="rect">
            <a:avLst/>
          </a:prstGeom>
          <a:blipFill>
            <a:blip r:embed="rId4"/>
            <a:stretch>
              <a:fillRect/>
            </a:stretch>
          </a:blipFill>
        </p:spPr>
        <p:txBody>
          <a:bodyPr lIns="91433" tIns="45717" rIns="91433" bIns="45717"/>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702298" y="3390297"/>
            <a:ext cx="3708000" cy="86400"/>
          </a:xfrm>
          <a:prstGeom prst="rect">
            <a:avLst/>
          </a:prstGeom>
          <a:blipFill>
            <a:blip r:embed="rId2"/>
            <a:tile tx="0" ty="0" sx="100000" sy="100000" flip="none" algn="tl"/>
          </a:blipFill>
          <a:effectLst>
            <a:innerShdw blurRad="114300">
              <a:prstClr val="black"/>
            </a:innerShdw>
          </a:effectLst>
        </p:spPr>
        <p:txBody>
          <a:bodyPr lIns="91433" tIns="45717" rIns="91433" bIns="45717" anchor="t">
            <a:normAutofit/>
          </a:bodyPr>
          <a:lstStyle>
            <a:lvl1pPr algn="l">
              <a:defRPr sz="2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25261435" y="0"/>
            <a:ext cx="6096906" cy="10287000"/>
          </a:xfrm>
          <a:prstGeom prst="parallelogram">
            <a:avLst>
              <a:gd name="adj" fmla="val 74936"/>
            </a:avLst>
          </a:prstGeom>
          <a:solidFill>
            <a:schemeClr val="bg2">
              <a:alpha val="50000"/>
            </a:schemeClr>
          </a:solidFill>
          <a:effectLst/>
        </p:spPr>
        <p:txBody>
          <a:bodyPr lIns="91433" tIns="45717" rIns="91433" bIns="45717"/>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18890118" y="0"/>
            <a:ext cx="8000999" cy="10287000"/>
          </a:xfrm>
          <a:prstGeom prst="parallelogram">
            <a:avLst>
              <a:gd name="adj" fmla="val 57440"/>
            </a:avLst>
          </a:prstGeom>
          <a:solidFill>
            <a:schemeClr val="bg2">
              <a:alpha val="25000"/>
            </a:schemeClr>
          </a:solidFill>
          <a:effectLst/>
        </p:spPr>
        <p:txBody>
          <a:bodyPr lIns="91433" tIns="45717" rIns="91433" bIns="45717"/>
          <a:lstStyle/>
          <a:p>
            <a:pPr lvl="0"/>
            <a:r>
              <a:rPr kumimoji="1" lang="en-US" altLang="ja-JP" dirty="0"/>
              <a:t> </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4271509" y="826183"/>
            <a:ext cx="9748158" cy="18291175"/>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91433" tIns="45717" rIns="91433" bIns="45717"/>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5181883" y="-9374188"/>
            <a:ext cx="7927410" cy="18291175"/>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91433" tIns="45717" rIns="91433" bIns="45717"/>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102554" y="2168072"/>
            <a:ext cx="18291175" cy="36000"/>
          </a:xfrm>
          <a:prstGeom prst="rect">
            <a:avLst/>
          </a:prstGeom>
          <a:blipFill>
            <a:blip r:embed="rId3"/>
            <a:stretch>
              <a:fillRect/>
            </a:stretch>
          </a:blipFill>
        </p:spPr>
        <p:txBody>
          <a:bodyPr lIns="91433" tIns="45717" rIns="91433" bIns="45717"/>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5181883" y="-10234216"/>
            <a:ext cx="7927410" cy="18291175"/>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91433" tIns="45717" rIns="91433" bIns="45717"/>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317037" y="7617746"/>
            <a:ext cx="18291175" cy="36000"/>
          </a:xfrm>
          <a:prstGeom prst="rect">
            <a:avLst/>
          </a:prstGeom>
          <a:blipFill>
            <a:blip r:embed="rId3"/>
            <a:stretch>
              <a:fillRect/>
            </a:stretch>
          </a:blipFill>
        </p:spPr>
        <p:txBody>
          <a:bodyPr lIns="91433" tIns="45717" rIns="91433" bIns="45717"/>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4271509" y="1768249"/>
            <a:ext cx="9748158" cy="18291175"/>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91433" tIns="45717" rIns="91433" bIns="45717"/>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450000" y="671101"/>
            <a:ext cx="9258299" cy="1436915"/>
          </a:xfrm>
          <a:prstGeom prst="rect">
            <a:avLst/>
          </a:prstGeom>
          <a:noFill/>
        </p:spPr>
        <p:txBody>
          <a:bodyPr lIns="91433" tIns="45717" rIns="91433" bIns="45717" anchor="t">
            <a:noAutofit/>
          </a:bodyPr>
          <a:lstStyle>
            <a:lvl1pPr algn="l">
              <a:lnSpc>
                <a:spcPts val="9600"/>
              </a:lnSpc>
              <a:spcBef>
                <a:spcPts val="0"/>
              </a:spcBef>
              <a:defRPr sz="96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11109553" y="7620004"/>
            <a:ext cx="6586083" cy="2249714"/>
          </a:xfrm>
          <a:prstGeom prst="rect">
            <a:avLst/>
          </a:prstGeom>
        </p:spPr>
        <p:txBody>
          <a:bodyPr lIns="91433" tIns="45717" rIns="91433" bIns="45717" anchor="ctr">
            <a:noAutofit/>
          </a:bodyPr>
          <a:lstStyle>
            <a:lvl1pPr algn="r">
              <a:lnSpc>
                <a:spcPct val="120000"/>
              </a:lnSpc>
              <a:spcBef>
                <a:spcPts val="0"/>
              </a:spcBef>
              <a:defRPr sz="20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266700"/>
            <a:ext cx="18291175" cy="10287000"/>
          </a:xfrm>
          <a:prstGeom prst="rect">
            <a:avLst/>
          </a:prstGeom>
          <a:noFill/>
        </p:spPr>
        <p:txBody>
          <a:bodyPr lIns="91433" tIns="45717" rIns="91433" bIns="45717"/>
          <a:lstStyle>
            <a:lvl1pPr>
              <a:defRPr/>
            </a:lvl1pPr>
          </a:lstStyle>
          <a:p>
            <a:r>
              <a:rPr kumimoji="1" lang="en-US" altLang="ja-JP" dirty="0"/>
              <a:t>                                                              </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3924300" y="0"/>
            <a:ext cx="14366876" cy="10287000"/>
          </a:xfrm>
          <a:prstGeom prst="rect">
            <a:avLst/>
          </a:prstGeom>
          <a:noFill/>
        </p:spPr>
        <p:txBody>
          <a:bodyPr lIns="91433" tIns="45717" rIns="91433" bIns="45717"/>
          <a:lstStyle>
            <a:lvl1pPr>
              <a:defRPr/>
            </a:lvl1pPr>
          </a:lstStyle>
          <a:p>
            <a:r>
              <a:rPr kumimoji="1" lang="en-US" altLang="ja-JP" dirty="0"/>
              <a:t>                                                              </a:t>
            </a:r>
            <a:endParaRPr kumimoji="1" lang="ja-JP" altLang="en-US" dirty="0"/>
          </a:p>
        </p:txBody>
      </p:sp>
      <p:sp>
        <p:nvSpPr>
          <p:cNvPr id="8" name="テキスト プレースホルダー 6"/>
          <p:cNvSpPr>
            <a:spLocks noGrp="1"/>
          </p:cNvSpPr>
          <p:nvPr>
            <p:ph type="body" sz="quarter" idx="11" hasCustomPrompt="1"/>
          </p:nvPr>
        </p:nvSpPr>
        <p:spPr>
          <a:xfrm flipV="1">
            <a:off x="3" y="-4989"/>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1" fmla="*/ 0 w 8810172"/>
              <a:gd name="connsiteY0-2" fmla="*/ 0 h 10330543"/>
              <a:gd name="connsiteX1-3" fmla="*/ 4412343 w 8810172"/>
              <a:gd name="connsiteY1-4" fmla="*/ 0 h 10330543"/>
              <a:gd name="connsiteX2-5" fmla="*/ 8810172 w 8810172"/>
              <a:gd name="connsiteY2-6" fmla="*/ 10330543 h 10330543"/>
              <a:gd name="connsiteX3-7" fmla="*/ 0 w 8810172"/>
              <a:gd name="connsiteY3-8" fmla="*/ 10287000 h 10330543"/>
              <a:gd name="connsiteX4-9" fmla="*/ 0 w 8810172"/>
              <a:gd name="connsiteY4-10" fmla="*/ 0 h 10330543"/>
              <a:gd name="connsiteX0-11" fmla="*/ 0 w 8810172"/>
              <a:gd name="connsiteY0-12" fmla="*/ 0 h 10287000"/>
              <a:gd name="connsiteX1-13" fmla="*/ 4412343 w 8810172"/>
              <a:gd name="connsiteY1-14" fmla="*/ 0 h 10287000"/>
              <a:gd name="connsiteX2-15" fmla="*/ 8810172 w 8810172"/>
              <a:gd name="connsiteY2-16" fmla="*/ 10287000 h 10287000"/>
              <a:gd name="connsiteX3-17" fmla="*/ 0 w 8810172"/>
              <a:gd name="connsiteY3-18" fmla="*/ 10287000 h 10287000"/>
              <a:gd name="connsiteX4-19" fmla="*/ 0 w 8810172"/>
              <a:gd name="connsiteY4-20" fmla="*/ 0 h 10287000"/>
              <a:gd name="connsiteX0-21" fmla="*/ 0 w 8911772"/>
              <a:gd name="connsiteY0-22" fmla="*/ 0 h 10287000"/>
              <a:gd name="connsiteX1-23" fmla="*/ 4412343 w 8911772"/>
              <a:gd name="connsiteY1-24" fmla="*/ 0 h 10287000"/>
              <a:gd name="connsiteX2-25" fmla="*/ 8911772 w 8911772"/>
              <a:gd name="connsiteY2-26" fmla="*/ 10272486 h 10287000"/>
              <a:gd name="connsiteX3-27" fmla="*/ 0 w 8911772"/>
              <a:gd name="connsiteY3-28" fmla="*/ 10287000 h 10287000"/>
              <a:gd name="connsiteX4-29" fmla="*/ 0 w 8911772"/>
              <a:gd name="connsiteY4-30" fmla="*/ 0 h 10287000"/>
              <a:gd name="connsiteX0-31" fmla="*/ 0 w 8940801"/>
              <a:gd name="connsiteY0-32" fmla="*/ 0 h 10287000"/>
              <a:gd name="connsiteX1-33" fmla="*/ 4412343 w 8940801"/>
              <a:gd name="connsiteY1-34" fmla="*/ 0 h 10287000"/>
              <a:gd name="connsiteX2-35" fmla="*/ 8940801 w 8940801"/>
              <a:gd name="connsiteY2-36" fmla="*/ 10287000 h 10287000"/>
              <a:gd name="connsiteX3-37" fmla="*/ 0 w 8940801"/>
              <a:gd name="connsiteY3-38" fmla="*/ 10287000 h 10287000"/>
              <a:gd name="connsiteX4-39" fmla="*/ 0 w 8940801"/>
              <a:gd name="connsiteY4-40" fmla="*/ 0 h 10287000"/>
              <a:gd name="connsiteX0-41" fmla="*/ 0 w 8969830"/>
              <a:gd name="connsiteY0-42" fmla="*/ 0 h 10287000"/>
              <a:gd name="connsiteX1-43" fmla="*/ 4412343 w 8969830"/>
              <a:gd name="connsiteY1-44" fmla="*/ 0 h 10287000"/>
              <a:gd name="connsiteX2-45" fmla="*/ 8969830 w 8969830"/>
              <a:gd name="connsiteY2-46" fmla="*/ 10272485 h 10287000"/>
              <a:gd name="connsiteX3-47" fmla="*/ 0 w 8969830"/>
              <a:gd name="connsiteY3-48" fmla="*/ 10287000 h 10287000"/>
              <a:gd name="connsiteX4-49" fmla="*/ 0 w 8969830"/>
              <a:gd name="connsiteY4-50" fmla="*/ 0 h 10287000"/>
              <a:gd name="connsiteX0-51" fmla="*/ 0 w 8940801"/>
              <a:gd name="connsiteY0-52" fmla="*/ 0 h 10316028"/>
              <a:gd name="connsiteX1-53" fmla="*/ 4412343 w 8940801"/>
              <a:gd name="connsiteY1-54" fmla="*/ 0 h 10316028"/>
              <a:gd name="connsiteX2-55" fmla="*/ 8940801 w 8940801"/>
              <a:gd name="connsiteY2-56" fmla="*/ 10316028 h 10316028"/>
              <a:gd name="connsiteX3-57" fmla="*/ 0 w 8940801"/>
              <a:gd name="connsiteY3-58" fmla="*/ 10287000 h 10316028"/>
              <a:gd name="connsiteX4-59" fmla="*/ 0 w 8940801"/>
              <a:gd name="connsiteY4-60" fmla="*/ 0 h 10316028"/>
              <a:gd name="connsiteX0-61" fmla="*/ 0 w 8940801"/>
              <a:gd name="connsiteY0-62" fmla="*/ 0 h 10301514"/>
              <a:gd name="connsiteX1-63" fmla="*/ 4412343 w 8940801"/>
              <a:gd name="connsiteY1-64" fmla="*/ 0 h 10301514"/>
              <a:gd name="connsiteX2-65" fmla="*/ 8940801 w 8940801"/>
              <a:gd name="connsiteY2-66" fmla="*/ 10301514 h 10301514"/>
              <a:gd name="connsiteX3-67" fmla="*/ 0 w 8940801"/>
              <a:gd name="connsiteY3-68" fmla="*/ 10287000 h 10301514"/>
              <a:gd name="connsiteX4-69" fmla="*/ 0 w 8940801"/>
              <a:gd name="connsiteY4-70" fmla="*/ 0 h 10301514"/>
              <a:gd name="connsiteX0-71" fmla="*/ 0 w 9521826"/>
              <a:gd name="connsiteY0-72" fmla="*/ 0 h 10287000"/>
              <a:gd name="connsiteX1-73" fmla="*/ 4412343 w 9521826"/>
              <a:gd name="connsiteY1-74" fmla="*/ 0 h 10287000"/>
              <a:gd name="connsiteX2-75" fmla="*/ 9521826 w 9521826"/>
              <a:gd name="connsiteY2-76" fmla="*/ 9777639 h 10287000"/>
              <a:gd name="connsiteX3-77" fmla="*/ 0 w 9521826"/>
              <a:gd name="connsiteY3-78" fmla="*/ 10287000 h 10287000"/>
              <a:gd name="connsiteX4-79" fmla="*/ 0 w 9521826"/>
              <a:gd name="connsiteY4-80" fmla="*/ 0 h 10287000"/>
              <a:gd name="connsiteX0-81" fmla="*/ 0 w 8969376"/>
              <a:gd name="connsiteY0-82" fmla="*/ 0 h 10291989"/>
              <a:gd name="connsiteX1-83" fmla="*/ 4412343 w 8969376"/>
              <a:gd name="connsiteY1-84" fmla="*/ 0 h 10291989"/>
              <a:gd name="connsiteX2-85" fmla="*/ 8969376 w 8969376"/>
              <a:gd name="connsiteY2-86" fmla="*/ 10291989 h 10291989"/>
              <a:gd name="connsiteX3-87" fmla="*/ 0 w 8969376"/>
              <a:gd name="connsiteY3-88" fmla="*/ 10287000 h 10291989"/>
              <a:gd name="connsiteX4-89" fmla="*/ 0 w 8969376"/>
              <a:gd name="connsiteY4-90" fmla="*/ 0 h 10291989"/>
              <a:gd name="connsiteX0-91" fmla="*/ 0 w 7793718"/>
              <a:gd name="connsiteY0-92" fmla="*/ 0 h 10291989"/>
              <a:gd name="connsiteX1-93" fmla="*/ 4412343 w 7793718"/>
              <a:gd name="connsiteY1-94" fmla="*/ 0 h 10291989"/>
              <a:gd name="connsiteX2-95" fmla="*/ 7793718 w 7793718"/>
              <a:gd name="connsiteY2-96" fmla="*/ 10291989 h 10291989"/>
              <a:gd name="connsiteX3-97" fmla="*/ 0 w 7793718"/>
              <a:gd name="connsiteY3-98" fmla="*/ 10287000 h 10291989"/>
              <a:gd name="connsiteX4-99" fmla="*/ 0 w 7793718"/>
              <a:gd name="connsiteY4-100" fmla="*/ 0 h 10291989"/>
              <a:gd name="connsiteX0-101" fmla="*/ 0 w 7735661"/>
              <a:gd name="connsiteY0-102" fmla="*/ 0 h 10291989"/>
              <a:gd name="connsiteX1-103" fmla="*/ 4412343 w 7735661"/>
              <a:gd name="connsiteY1-104" fmla="*/ 0 h 10291989"/>
              <a:gd name="connsiteX2-105" fmla="*/ 7735661 w 7735661"/>
              <a:gd name="connsiteY2-106" fmla="*/ 10291989 h 10291989"/>
              <a:gd name="connsiteX3-107" fmla="*/ 0 w 7735661"/>
              <a:gd name="connsiteY3-108" fmla="*/ 10287000 h 10291989"/>
              <a:gd name="connsiteX4-109" fmla="*/ 0 w 7735661"/>
              <a:gd name="connsiteY4-110" fmla="*/ 0 h 102919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91433" tIns="45717" rIns="91433" bIns="45717"/>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226805" y="5152488"/>
            <a:ext cx="18291176" cy="36000"/>
          </a:xfrm>
          <a:prstGeom prst="rect">
            <a:avLst/>
          </a:prstGeom>
          <a:blipFill>
            <a:blip r:embed="rId3"/>
            <a:stretch>
              <a:fillRect/>
            </a:stretch>
          </a:blipFill>
        </p:spPr>
        <p:txBody>
          <a:bodyPr lIns="91433" tIns="45717" rIns="91433" bIns="45717"/>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69257" y="333817"/>
            <a:ext cx="2002972" cy="2452914"/>
          </a:xfrm>
          <a:prstGeom prst="rect">
            <a:avLst/>
          </a:prstGeom>
        </p:spPr>
        <p:txBody>
          <a:bodyPr wrap="none" lIns="35997" tIns="35997" rIns="35997" bIns="35997" anchor="b">
            <a:noAutofit/>
          </a:bodyPr>
          <a:lstStyle>
            <a:lvl1pPr algn="l">
              <a:lnSpc>
                <a:spcPct val="100000"/>
              </a:lnSpc>
              <a:spcBef>
                <a:spcPts val="0"/>
              </a:spcBef>
              <a:defRPr sz="139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740229" y="2503025"/>
            <a:ext cx="6400799" cy="1743299"/>
          </a:xfrm>
          <a:prstGeom prst="rect">
            <a:avLst/>
          </a:prstGeom>
        </p:spPr>
        <p:txBody>
          <a:bodyPr lIns="91433" tIns="45717" rIns="91433" bIns="45717" anchor="t">
            <a:noAutofit/>
          </a:bodyPr>
          <a:lstStyle>
            <a:lvl1pPr algn="l">
              <a:lnSpc>
                <a:spcPts val="6000"/>
              </a:lnSpc>
              <a:spcBef>
                <a:spcPts val="0"/>
              </a:spcBef>
              <a:defRPr sz="6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en-US" altLang="ja-JP" dirty="0"/>
          </a:p>
          <a:p>
            <a:pPr lvl="0"/>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 y="0"/>
            <a:ext cx="14366876" cy="10287000"/>
          </a:xfrm>
          <a:prstGeom prst="rect">
            <a:avLst/>
          </a:prstGeom>
          <a:noFill/>
        </p:spPr>
        <p:txBody>
          <a:bodyPr lIns="91433" tIns="45717" rIns="91433" bIns="45717"/>
          <a:lstStyle>
            <a:lvl1pPr>
              <a:defRPr/>
            </a:lvl1pPr>
          </a:lstStyle>
          <a:p>
            <a:r>
              <a:rPr kumimoji="1" lang="en-US" altLang="ja-JP" dirty="0"/>
              <a:t>                                                              </a:t>
            </a:r>
            <a:endParaRPr kumimoji="1" lang="ja-JP" altLang="en-US" dirty="0"/>
          </a:p>
        </p:txBody>
      </p:sp>
      <p:sp>
        <p:nvSpPr>
          <p:cNvPr id="7" name="テキスト プレースホルダー 6"/>
          <p:cNvSpPr>
            <a:spLocks noGrp="1"/>
          </p:cNvSpPr>
          <p:nvPr>
            <p:ph type="body" sz="quarter" idx="22" hasCustomPrompt="1"/>
          </p:nvPr>
        </p:nvSpPr>
        <p:spPr>
          <a:xfrm flipH="1" flipV="1">
            <a:off x="10555515" y="-4989"/>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1" fmla="*/ 0 w 8810172"/>
              <a:gd name="connsiteY0-2" fmla="*/ 0 h 10330543"/>
              <a:gd name="connsiteX1-3" fmla="*/ 4412343 w 8810172"/>
              <a:gd name="connsiteY1-4" fmla="*/ 0 h 10330543"/>
              <a:gd name="connsiteX2-5" fmla="*/ 8810172 w 8810172"/>
              <a:gd name="connsiteY2-6" fmla="*/ 10330543 h 10330543"/>
              <a:gd name="connsiteX3-7" fmla="*/ 0 w 8810172"/>
              <a:gd name="connsiteY3-8" fmla="*/ 10287000 h 10330543"/>
              <a:gd name="connsiteX4-9" fmla="*/ 0 w 8810172"/>
              <a:gd name="connsiteY4-10" fmla="*/ 0 h 10330543"/>
              <a:gd name="connsiteX0-11" fmla="*/ 0 w 8810172"/>
              <a:gd name="connsiteY0-12" fmla="*/ 0 h 10287000"/>
              <a:gd name="connsiteX1-13" fmla="*/ 4412343 w 8810172"/>
              <a:gd name="connsiteY1-14" fmla="*/ 0 h 10287000"/>
              <a:gd name="connsiteX2-15" fmla="*/ 8810172 w 8810172"/>
              <a:gd name="connsiteY2-16" fmla="*/ 10287000 h 10287000"/>
              <a:gd name="connsiteX3-17" fmla="*/ 0 w 8810172"/>
              <a:gd name="connsiteY3-18" fmla="*/ 10287000 h 10287000"/>
              <a:gd name="connsiteX4-19" fmla="*/ 0 w 8810172"/>
              <a:gd name="connsiteY4-20" fmla="*/ 0 h 10287000"/>
              <a:gd name="connsiteX0-21" fmla="*/ 0 w 8911772"/>
              <a:gd name="connsiteY0-22" fmla="*/ 0 h 10287000"/>
              <a:gd name="connsiteX1-23" fmla="*/ 4412343 w 8911772"/>
              <a:gd name="connsiteY1-24" fmla="*/ 0 h 10287000"/>
              <a:gd name="connsiteX2-25" fmla="*/ 8911772 w 8911772"/>
              <a:gd name="connsiteY2-26" fmla="*/ 10272486 h 10287000"/>
              <a:gd name="connsiteX3-27" fmla="*/ 0 w 8911772"/>
              <a:gd name="connsiteY3-28" fmla="*/ 10287000 h 10287000"/>
              <a:gd name="connsiteX4-29" fmla="*/ 0 w 8911772"/>
              <a:gd name="connsiteY4-30" fmla="*/ 0 h 10287000"/>
              <a:gd name="connsiteX0-31" fmla="*/ 0 w 8940801"/>
              <a:gd name="connsiteY0-32" fmla="*/ 0 h 10287000"/>
              <a:gd name="connsiteX1-33" fmla="*/ 4412343 w 8940801"/>
              <a:gd name="connsiteY1-34" fmla="*/ 0 h 10287000"/>
              <a:gd name="connsiteX2-35" fmla="*/ 8940801 w 8940801"/>
              <a:gd name="connsiteY2-36" fmla="*/ 10287000 h 10287000"/>
              <a:gd name="connsiteX3-37" fmla="*/ 0 w 8940801"/>
              <a:gd name="connsiteY3-38" fmla="*/ 10287000 h 10287000"/>
              <a:gd name="connsiteX4-39" fmla="*/ 0 w 8940801"/>
              <a:gd name="connsiteY4-40" fmla="*/ 0 h 10287000"/>
              <a:gd name="connsiteX0-41" fmla="*/ 0 w 8969830"/>
              <a:gd name="connsiteY0-42" fmla="*/ 0 h 10287000"/>
              <a:gd name="connsiteX1-43" fmla="*/ 4412343 w 8969830"/>
              <a:gd name="connsiteY1-44" fmla="*/ 0 h 10287000"/>
              <a:gd name="connsiteX2-45" fmla="*/ 8969830 w 8969830"/>
              <a:gd name="connsiteY2-46" fmla="*/ 10272485 h 10287000"/>
              <a:gd name="connsiteX3-47" fmla="*/ 0 w 8969830"/>
              <a:gd name="connsiteY3-48" fmla="*/ 10287000 h 10287000"/>
              <a:gd name="connsiteX4-49" fmla="*/ 0 w 8969830"/>
              <a:gd name="connsiteY4-50" fmla="*/ 0 h 10287000"/>
              <a:gd name="connsiteX0-51" fmla="*/ 0 w 8940801"/>
              <a:gd name="connsiteY0-52" fmla="*/ 0 h 10316028"/>
              <a:gd name="connsiteX1-53" fmla="*/ 4412343 w 8940801"/>
              <a:gd name="connsiteY1-54" fmla="*/ 0 h 10316028"/>
              <a:gd name="connsiteX2-55" fmla="*/ 8940801 w 8940801"/>
              <a:gd name="connsiteY2-56" fmla="*/ 10316028 h 10316028"/>
              <a:gd name="connsiteX3-57" fmla="*/ 0 w 8940801"/>
              <a:gd name="connsiteY3-58" fmla="*/ 10287000 h 10316028"/>
              <a:gd name="connsiteX4-59" fmla="*/ 0 w 8940801"/>
              <a:gd name="connsiteY4-60" fmla="*/ 0 h 10316028"/>
              <a:gd name="connsiteX0-61" fmla="*/ 0 w 8940801"/>
              <a:gd name="connsiteY0-62" fmla="*/ 0 h 10301514"/>
              <a:gd name="connsiteX1-63" fmla="*/ 4412343 w 8940801"/>
              <a:gd name="connsiteY1-64" fmla="*/ 0 h 10301514"/>
              <a:gd name="connsiteX2-65" fmla="*/ 8940801 w 8940801"/>
              <a:gd name="connsiteY2-66" fmla="*/ 10301514 h 10301514"/>
              <a:gd name="connsiteX3-67" fmla="*/ 0 w 8940801"/>
              <a:gd name="connsiteY3-68" fmla="*/ 10287000 h 10301514"/>
              <a:gd name="connsiteX4-69" fmla="*/ 0 w 8940801"/>
              <a:gd name="connsiteY4-70" fmla="*/ 0 h 10301514"/>
              <a:gd name="connsiteX0-71" fmla="*/ 0 w 9521826"/>
              <a:gd name="connsiteY0-72" fmla="*/ 0 h 10287000"/>
              <a:gd name="connsiteX1-73" fmla="*/ 4412343 w 9521826"/>
              <a:gd name="connsiteY1-74" fmla="*/ 0 h 10287000"/>
              <a:gd name="connsiteX2-75" fmla="*/ 9521826 w 9521826"/>
              <a:gd name="connsiteY2-76" fmla="*/ 9777639 h 10287000"/>
              <a:gd name="connsiteX3-77" fmla="*/ 0 w 9521826"/>
              <a:gd name="connsiteY3-78" fmla="*/ 10287000 h 10287000"/>
              <a:gd name="connsiteX4-79" fmla="*/ 0 w 9521826"/>
              <a:gd name="connsiteY4-80" fmla="*/ 0 h 10287000"/>
              <a:gd name="connsiteX0-81" fmla="*/ 0 w 8969376"/>
              <a:gd name="connsiteY0-82" fmla="*/ 0 h 10291989"/>
              <a:gd name="connsiteX1-83" fmla="*/ 4412343 w 8969376"/>
              <a:gd name="connsiteY1-84" fmla="*/ 0 h 10291989"/>
              <a:gd name="connsiteX2-85" fmla="*/ 8969376 w 8969376"/>
              <a:gd name="connsiteY2-86" fmla="*/ 10291989 h 10291989"/>
              <a:gd name="connsiteX3-87" fmla="*/ 0 w 8969376"/>
              <a:gd name="connsiteY3-88" fmla="*/ 10287000 h 10291989"/>
              <a:gd name="connsiteX4-89" fmla="*/ 0 w 8969376"/>
              <a:gd name="connsiteY4-90" fmla="*/ 0 h 10291989"/>
              <a:gd name="connsiteX0-91" fmla="*/ 0 w 7793718"/>
              <a:gd name="connsiteY0-92" fmla="*/ 0 h 10291989"/>
              <a:gd name="connsiteX1-93" fmla="*/ 4412343 w 7793718"/>
              <a:gd name="connsiteY1-94" fmla="*/ 0 h 10291989"/>
              <a:gd name="connsiteX2-95" fmla="*/ 7793718 w 7793718"/>
              <a:gd name="connsiteY2-96" fmla="*/ 10291989 h 10291989"/>
              <a:gd name="connsiteX3-97" fmla="*/ 0 w 7793718"/>
              <a:gd name="connsiteY3-98" fmla="*/ 10287000 h 10291989"/>
              <a:gd name="connsiteX4-99" fmla="*/ 0 w 7793718"/>
              <a:gd name="connsiteY4-100" fmla="*/ 0 h 10291989"/>
              <a:gd name="connsiteX0-101" fmla="*/ 0 w 7735661"/>
              <a:gd name="connsiteY0-102" fmla="*/ 0 h 10291989"/>
              <a:gd name="connsiteX1-103" fmla="*/ 4412343 w 7735661"/>
              <a:gd name="connsiteY1-104" fmla="*/ 0 h 10291989"/>
              <a:gd name="connsiteX2-105" fmla="*/ 7735661 w 7735661"/>
              <a:gd name="connsiteY2-106" fmla="*/ 10291989 h 10291989"/>
              <a:gd name="connsiteX3-107" fmla="*/ 0 w 7735661"/>
              <a:gd name="connsiteY3-108" fmla="*/ 10287000 h 10291989"/>
              <a:gd name="connsiteX4-109" fmla="*/ 0 w 7735661"/>
              <a:gd name="connsiteY4-110" fmla="*/ 0 h 102919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91433" tIns="45717" rIns="91433" bIns="45717"/>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3279225" y="5152488"/>
            <a:ext cx="18291176" cy="36000"/>
          </a:xfrm>
          <a:prstGeom prst="rect">
            <a:avLst/>
          </a:prstGeom>
          <a:blipFill>
            <a:blip r:embed="rId3"/>
            <a:stretch>
              <a:fillRect/>
            </a:stretch>
          </a:blipFill>
        </p:spPr>
        <p:txBody>
          <a:bodyPr lIns="91433" tIns="45717" rIns="91433" bIns="45717"/>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15524919" y="333817"/>
            <a:ext cx="2002972" cy="2452914"/>
          </a:xfrm>
          <a:prstGeom prst="rect">
            <a:avLst/>
          </a:prstGeom>
        </p:spPr>
        <p:txBody>
          <a:bodyPr wrap="none" lIns="35997" tIns="35997" rIns="35997" bIns="35997" anchor="b">
            <a:noAutofit/>
          </a:bodyPr>
          <a:lstStyle>
            <a:lvl1pPr algn="r">
              <a:lnSpc>
                <a:spcPct val="100000"/>
              </a:lnSpc>
              <a:spcBef>
                <a:spcPts val="0"/>
              </a:spcBef>
              <a:defRPr sz="139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11136833" y="2503024"/>
            <a:ext cx="6400799" cy="1793403"/>
          </a:xfrm>
          <a:prstGeom prst="rect">
            <a:avLst/>
          </a:prstGeom>
        </p:spPr>
        <p:txBody>
          <a:bodyPr lIns="91433" tIns="45717" rIns="91433" bIns="45717" anchor="t">
            <a:noAutofit/>
          </a:bodyPr>
          <a:lstStyle>
            <a:lvl1pPr algn="r">
              <a:lnSpc>
                <a:spcPts val="6000"/>
              </a:lnSpc>
              <a:spcBef>
                <a:spcPts val="0"/>
              </a:spcBef>
              <a:defRPr sz="6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29028" y="8792449"/>
            <a:ext cx="18360001" cy="1522688"/>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2" name="正方形/長方形 21"/>
          <p:cNvSpPr/>
          <p:nvPr userDrawn="1"/>
        </p:nvSpPr>
        <p:spPr>
          <a:xfrm>
            <a:off x="-29028" y="2403702"/>
            <a:ext cx="18360001" cy="259805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9" name="直線コネクタ 8"/>
          <p:cNvCxnSpPr/>
          <p:nvPr userDrawn="1"/>
        </p:nvCxnSpPr>
        <p:spPr>
          <a:xfrm>
            <a:off x="0" y="4871131"/>
            <a:ext cx="18291175" cy="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8260218" y="2699658"/>
            <a:ext cx="9490755" cy="1403471"/>
          </a:xfrm>
          <a:prstGeom prst="rect">
            <a:avLst/>
          </a:prstGeom>
          <a:noFill/>
        </p:spPr>
        <p:txBody>
          <a:bodyPr lIns="91433" tIns="45717" rIns="91433" bIns="45717" anchor="b">
            <a:noAutofit/>
          </a:bodyPr>
          <a:lstStyle>
            <a:lvl1pPr algn="l">
              <a:lnSpc>
                <a:spcPct val="100000"/>
              </a:lnSpc>
              <a:spcBef>
                <a:spcPts val="0"/>
              </a:spcBef>
              <a:defRPr sz="80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8273141" y="3870905"/>
            <a:ext cx="9477831" cy="927656"/>
          </a:xfrm>
          <a:prstGeom prst="rect">
            <a:avLst/>
          </a:prstGeom>
        </p:spPr>
        <p:txBody>
          <a:bodyPr lIns="91433" tIns="45717" rIns="91433" bIns="45717" anchor="t">
            <a:noAutofit/>
          </a:bodyPr>
          <a:lstStyle>
            <a:lvl1pPr algn="l">
              <a:lnSpc>
                <a:spcPct val="100000"/>
              </a:lnSpc>
              <a:spcBef>
                <a:spcPts val="0"/>
              </a:spcBef>
              <a:defRPr sz="3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2570617"/>
            <a:ext cx="18291175" cy="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1639197" y="1268776"/>
            <a:ext cx="6071580" cy="607157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9" name="円/楕円 18"/>
          <p:cNvSpPr/>
          <p:nvPr userDrawn="1"/>
        </p:nvSpPr>
        <p:spPr>
          <a:xfrm>
            <a:off x="1820118" y="1449695"/>
            <a:ext cx="5709735" cy="570973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1" name="図プレースホルダー 5"/>
          <p:cNvSpPr>
            <a:spLocks noGrp="1"/>
          </p:cNvSpPr>
          <p:nvPr>
            <p:ph type="pic" sz="quarter" idx="14" hasCustomPrompt="1"/>
          </p:nvPr>
        </p:nvSpPr>
        <p:spPr>
          <a:xfrm>
            <a:off x="1929483" y="1559060"/>
            <a:ext cx="5491009" cy="5491010"/>
          </a:xfrm>
          <a:prstGeom prst="ellipse">
            <a:avLst/>
          </a:prstGeom>
          <a:effectLst>
            <a:innerShdw blurRad="114300">
              <a:prstClr val="black"/>
            </a:innerShdw>
          </a:effectLst>
        </p:spPr>
        <p:txBody>
          <a:bodyPr lIns="91433" tIns="45717" rIns="91433" bIns="45717">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8273141" y="5225525"/>
            <a:ext cx="8940802" cy="2423504"/>
          </a:xfrm>
          <a:prstGeom prst="rect">
            <a:avLst/>
          </a:prstGeom>
        </p:spPr>
        <p:txBody>
          <a:bodyPr lIns="91433" tIns="45717" rIns="91433" bIns="45717"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2117662" y="9264663"/>
            <a:ext cx="609600" cy="609600"/>
          </a:xfrm>
          <a:prstGeom prst="rect">
            <a:avLst/>
          </a:prstGeom>
          <a:effectLst>
            <a:innerShdw blurRad="63500" dist="508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30" name="テキスト プレースホルダー 5"/>
          <p:cNvSpPr>
            <a:spLocks noGrp="1"/>
          </p:cNvSpPr>
          <p:nvPr>
            <p:ph type="body" sz="quarter" idx="23" hasCustomPrompt="1"/>
          </p:nvPr>
        </p:nvSpPr>
        <p:spPr>
          <a:xfrm>
            <a:off x="2758074" y="9234043"/>
            <a:ext cx="3624375" cy="670844"/>
          </a:xfrm>
          <a:prstGeom prst="rect">
            <a:avLst/>
          </a:prstGeom>
        </p:spPr>
        <p:txBody>
          <a:bodyPr lIns="91433" tIns="45717" rIns="91433" bIns="45717" anchor="ctr">
            <a:normAutofit/>
          </a:bodyPr>
          <a:lstStyle>
            <a:lvl1pPr algn="l">
              <a:lnSpc>
                <a:spcPct val="130000"/>
              </a:lnSpc>
              <a:defRPr sz="18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7382720" y="9264663"/>
            <a:ext cx="609600" cy="609600"/>
          </a:xfrm>
          <a:prstGeom prst="rect">
            <a:avLst/>
          </a:prstGeom>
          <a:effectLst>
            <a:innerShdw blurRad="63500" dist="508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33" name="テキスト プレースホルダー 5"/>
          <p:cNvSpPr>
            <a:spLocks noGrp="1"/>
          </p:cNvSpPr>
          <p:nvPr>
            <p:ph type="body" sz="quarter" idx="25" hasCustomPrompt="1"/>
          </p:nvPr>
        </p:nvSpPr>
        <p:spPr>
          <a:xfrm>
            <a:off x="8023132" y="9234043"/>
            <a:ext cx="3624375" cy="670844"/>
          </a:xfrm>
          <a:prstGeom prst="rect">
            <a:avLst/>
          </a:prstGeom>
        </p:spPr>
        <p:txBody>
          <a:bodyPr lIns="91433" tIns="45717" rIns="91433" bIns="45717" anchor="ctr">
            <a:normAutofit/>
          </a:bodyPr>
          <a:lstStyle>
            <a:lvl1pPr algn="l">
              <a:lnSpc>
                <a:spcPct val="130000"/>
              </a:lnSpc>
              <a:defRPr sz="18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12647776" y="9264663"/>
            <a:ext cx="609600" cy="609600"/>
          </a:xfrm>
          <a:prstGeom prst="rect">
            <a:avLst/>
          </a:prstGeom>
          <a:effectLst>
            <a:innerShdw blurRad="63500" dist="508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36" name="テキスト プレースホルダー 5"/>
          <p:cNvSpPr>
            <a:spLocks noGrp="1"/>
          </p:cNvSpPr>
          <p:nvPr>
            <p:ph type="body" sz="quarter" idx="27" hasCustomPrompt="1"/>
          </p:nvPr>
        </p:nvSpPr>
        <p:spPr>
          <a:xfrm>
            <a:off x="13288188" y="9234043"/>
            <a:ext cx="3624375" cy="670844"/>
          </a:xfrm>
          <a:prstGeom prst="rect">
            <a:avLst/>
          </a:prstGeom>
        </p:spPr>
        <p:txBody>
          <a:bodyPr lIns="91433" tIns="45717" rIns="91433" bIns="45717" anchor="ctr">
            <a:normAutofit/>
          </a:bodyPr>
          <a:lstStyle>
            <a:lvl1pPr algn="l">
              <a:lnSpc>
                <a:spcPct val="130000"/>
              </a:lnSpc>
              <a:defRPr sz="18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39797" y="8952106"/>
            <a:ext cx="18291175" cy="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8257204" y="1161143"/>
            <a:ext cx="9477831" cy="1242558"/>
          </a:xfrm>
          <a:prstGeom prst="rect">
            <a:avLst/>
          </a:prstGeom>
        </p:spPr>
        <p:txBody>
          <a:bodyPr lIns="91433" tIns="45717" rIns="91433" bIns="45717" anchor="b">
            <a:noAutofit/>
          </a:bodyPr>
          <a:lstStyle>
            <a:lvl1pPr algn="l">
              <a:lnSpc>
                <a:spcPct val="100000"/>
              </a:lnSpc>
              <a:spcBef>
                <a:spcPts val="0"/>
              </a:spcBef>
              <a:defRPr sz="6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16778434" y="339172"/>
            <a:ext cx="1150664" cy="1150664"/>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2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799"/>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4299"/>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5899"/>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6399"/>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7149"/>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7899"/>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8399"/>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899"/>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29028" y="-29028"/>
            <a:ext cx="18360001"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8" name="直線コネクタ 7"/>
          <p:cNvCxnSpPr/>
          <p:nvPr userDrawn="1"/>
        </p:nvCxnSpPr>
        <p:spPr>
          <a:xfrm>
            <a:off x="0" y="5001757"/>
            <a:ext cx="18291175" cy="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696007" y="0"/>
            <a:ext cx="7229475" cy="10287000"/>
          </a:xfrm>
          <a:prstGeom prst="rect">
            <a:avLst/>
          </a:prstGeom>
          <a:effectLst>
            <a:outerShdw blurRad="50800" dist="88900" dir="2700000" algn="tl" rotWithShape="0">
              <a:prstClr val="black">
                <a:alpha val="40000"/>
              </a:prstClr>
            </a:outerShdw>
          </a:effectLst>
        </p:spPr>
        <p:txBody>
          <a:bodyPr lIns="91433" tIns="45717" rIns="91433" bIns="45717"/>
          <a:lstStyle>
            <a:lvl1pPr>
              <a:defRPr sz="2000">
                <a:solidFill>
                  <a:schemeClr val="bg1"/>
                </a:solidFill>
              </a:defRPr>
            </a:lvl1pPr>
          </a:lstStyle>
          <a:p>
            <a:r>
              <a:rPr kumimoji="1" lang="en-US" altLang="ja-JP" dirty="0"/>
              <a:t>Add an image</a:t>
            </a:r>
            <a:endParaRPr kumimoji="1" lang="ja-JP" altLang="en-US" dirty="0"/>
          </a:p>
        </p:txBody>
      </p:sp>
      <p:sp>
        <p:nvSpPr>
          <p:cNvPr id="11" name="テキスト プレースホルダー 5"/>
          <p:cNvSpPr>
            <a:spLocks noGrp="1"/>
          </p:cNvSpPr>
          <p:nvPr>
            <p:ph type="body" sz="quarter" idx="16" hasCustomPrompt="1"/>
          </p:nvPr>
        </p:nvSpPr>
        <p:spPr>
          <a:xfrm>
            <a:off x="7982856" y="174171"/>
            <a:ext cx="8679545" cy="3976913"/>
          </a:xfrm>
          <a:prstGeom prst="rect">
            <a:avLst/>
          </a:prstGeom>
        </p:spPr>
        <p:txBody>
          <a:bodyPr lIns="91433" tIns="45717" rIns="91433" bIns="45717" anchor="b">
            <a:noAutofit/>
          </a:bodyPr>
          <a:lstStyle>
            <a:lvl1pPr algn="l">
              <a:lnSpc>
                <a:spcPts val="10000"/>
              </a:lnSpc>
              <a:spcBef>
                <a:spcPts val="0"/>
              </a:spcBef>
              <a:defRPr sz="12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7982856" y="3918860"/>
            <a:ext cx="8708574" cy="950685"/>
          </a:xfrm>
          <a:prstGeom prst="rect">
            <a:avLst/>
          </a:prstGeom>
        </p:spPr>
        <p:txBody>
          <a:bodyPr lIns="91433" tIns="45717" rIns="91433" bIns="45717" anchor="ctr">
            <a:noAutofit/>
          </a:bodyPr>
          <a:lstStyle>
            <a:lvl1pPr algn="l">
              <a:lnSpc>
                <a:spcPct val="100000"/>
              </a:lnSpc>
              <a:spcBef>
                <a:spcPts val="0"/>
              </a:spcBef>
              <a:defRPr sz="61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7968343" y="5298095"/>
            <a:ext cx="8737601" cy="3932990"/>
          </a:xfrm>
          <a:prstGeom prst="rect">
            <a:avLst/>
          </a:prstGeom>
        </p:spPr>
        <p:txBody>
          <a:bodyPr lIns="91433" tIns="45717" rIns="91433" bIns="45717"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75"/>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29028" y="-29028"/>
            <a:ext cx="18360001" cy="5796782"/>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1"/>
            <a:ext cx="18291175" cy="5542673"/>
          </a:xfrm>
          <a:prstGeom prst="rect">
            <a:avLst/>
          </a:prstGeom>
          <a:effectLst>
            <a:innerShdw blurRad="63500" dist="50800" dir="5400000">
              <a:prstClr val="black">
                <a:alpha val="50000"/>
              </a:prstClr>
            </a:innerShdw>
          </a:effectLst>
        </p:spPr>
        <p:txBody>
          <a:bodyPr lIns="91433" tIns="45717" rIns="91433" bIns="45717"/>
          <a:lstStyle>
            <a:lvl1pPr>
              <a:defRPr sz="2000">
                <a:solidFill>
                  <a:schemeClr val="bg1"/>
                </a:solidFill>
              </a:defRPr>
            </a:lvl1pPr>
          </a:lstStyle>
          <a:p>
            <a:r>
              <a:rPr kumimoji="1" lang="en-US" altLang="ja-JP" dirty="0"/>
              <a:t>Add an image</a:t>
            </a:r>
            <a:endParaRPr kumimoji="1" lang="ja-JP" altLang="en-US" dirty="0"/>
          </a:p>
        </p:txBody>
      </p:sp>
      <p:cxnSp>
        <p:nvCxnSpPr>
          <p:cNvPr id="6" name="直線コネクタ 5"/>
          <p:cNvCxnSpPr/>
          <p:nvPr userDrawn="1"/>
        </p:nvCxnSpPr>
        <p:spPr>
          <a:xfrm>
            <a:off x="0" y="5619421"/>
            <a:ext cx="18291175" cy="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2654130" y="4093319"/>
            <a:ext cx="2615932"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91433" tIns="45717" rIns="91433" bIns="45717"/>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2818878" y="4258160"/>
            <a:ext cx="2286431" cy="2287670"/>
          </a:xfrm>
          <a:prstGeom prst="ellipse">
            <a:avLst/>
          </a:prstGeom>
          <a:noFill/>
          <a:ln w="28575">
            <a:solidFill>
              <a:schemeClr val="bg1"/>
            </a:solidFill>
            <a:prstDash val="dash"/>
          </a:ln>
          <a:effectLst/>
        </p:spPr>
        <p:txBody>
          <a:bodyPr lIns="91433" tIns="45717" rIns="91433" bIns="45717"/>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3468383" y="4855133"/>
            <a:ext cx="987425" cy="987425"/>
          </a:xfrm>
          <a:prstGeom prst="rect">
            <a:avLst/>
          </a:prstGeom>
          <a:effectLst>
            <a:innerShdw blurRad="63500" dist="50800" dir="18900000">
              <a:prstClr val="black">
                <a:alpha val="50000"/>
              </a:prstClr>
            </a:innerShdw>
          </a:effectLst>
        </p:spPr>
        <p:txBody>
          <a:bodyPr lIns="91433" tIns="45717" rIns="91433" bIns="45717">
            <a:normAutofit/>
          </a:bodyPr>
          <a:lstStyle>
            <a:lvl1pPr>
              <a:defRPr sz="1600">
                <a:solidFill>
                  <a:schemeClr val="bg2"/>
                </a:solidFill>
              </a:defRPr>
            </a:lvl1pPr>
          </a:lstStyle>
          <a:p>
            <a:r>
              <a:rPr kumimoji="1" lang="en-US" altLang="ja-JP" dirty="0"/>
              <a:t>Icon</a:t>
            </a:r>
            <a:endParaRPr kumimoji="1" lang="ja-JP" altLang="en-US" dirty="0"/>
          </a:p>
        </p:txBody>
      </p:sp>
      <p:sp>
        <p:nvSpPr>
          <p:cNvPr id="11" name="テキスト プレースホルダー 5"/>
          <p:cNvSpPr>
            <a:spLocks noGrp="1"/>
          </p:cNvSpPr>
          <p:nvPr>
            <p:ph type="body" sz="quarter" idx="14" hasCustomPrompt="1"/>
          </p:nvPr>
        </p:nvSpPr>
        <p:spPr>
          <a:xfrm>
            <a:off x="1514215" y="7517305"/>
            <a:ext cx="4895758" cy="1893983"/>
          </a:xfrm>
          <a:prstGeom prst="rect">
            <a:avLst/>
          </a:prstGeom>
        </p:spPr>
        <p:txBody>
          <a:bodyPr lIns="91433" tIns="45717" rIns="91433" bIns="45717"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1512740" y="6879137"/>
            <a:ext cx="4898708" cy="647693"/>
          </a:xfrm>
          <a:prstGeom prst="rect">
            <a:avLst/>
          </a:prstGeom>
        </p:spPr>
        <p:txBody>
          <a:bodyPr lIns="91433" tIns="45717" rIns="91433" bIns="45717"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7838706" y="4093319"/>
            <a:ext cx="2615932" cy="2617352"/>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91433" tIns="45717" rIns="91433" bIns="45717"/>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8003454" y="4258160"/>
            <a:ext cx="2286431" cy="2287670"/>
          </a:xfrm>
          <a:prstGeom prst="ellipse">
            <a:avLst/>
          </a:prstGeom>
          <a:noFill/>
          <a:ln w="28575">
            <a:solidFill>
              <a:schemeClr val="bg1"/>
            </a:solidFill>
            <a:prstDash val="dash"/>
          </a:ln>
          <a:effectLst/>
        </p:spPr>
        <p:txBody>
          <a:bodyPr lIns="91433" tIns="45717" rIns="91433" bIns="45717"/>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8652959" y="4855133"/>
            <a:ext cx="987425" cy="987425"/>
          </a:xfrm>
          <a:prstGeom prst="rect">
            <a:avLst/>
          </a:prstGeom>
          <a:effectLst>
            <a:innerShdw blurRad="63500" dist="50800" dir="18900000">
              <a:prstClr val="black">
                <a:alpha val="50000"/>
              </a:prstClr>
            </a:innerShdw>
          </a:effectLst>
        </p:spPr>
        <p:txBody>
          <a:bodyPr lIns="91433" tIns="45717" rIns="91433" bIns="45717">
            <a:normAutofit/>
          </a:bodyPr>
          <a:lstStyle>
            <a:lvl1pPr>
              <a:defRPr sz="1600">
                <a:solidFill>
                  <a:schemeClr val="bg2"/>
                </a:solidFill>
              </a:defRPr>
            </a:lvl1pPr>
          </a:lstStyle>
          <a:p>
            <a:r>
              <a:rPr kumimoji="1" lang="en-US" altLang="ja-JP" dirty="0"/>
              <a:t>Icon</a:t>
            </a:r>
            <a:endParaRPr kumimoji="1" lang="ja-JP" altLang="en-US" dirty="0"/>
          </a:p>
        </p:txBody>
      </p:sp>
      <p:sp>
        <p:nvSpPr>
          <p:cNvPr id="21" name="テキスト プレースホルダー 5"/>
          <p:cNvSpPr>
            <a:spLocks noGrp="1"/>
          </p:cNvSpPr>
          <p:nvPr>
            <p:ph type="body" sz="quarter" idx="19" hasCustomPrompt="1"/>
          </p:nvPr>
        </p:nvSpPr>
        <p:spPr>
          <a:xfrm>
            <a:off x="6698791" y="7517305"/>
            <a:ext cx="4895758" cy="1893983"/>
          </a:xfrm>
          <a:prstGeom prst="rect">
            <a:avLst/>
          </a:prstGeom>
        </p:spPr>
        <p:txBody>
          <a:bodyPr lIns="91433" tIns="45717" rIns="91433" bIns="45717"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6697316" y="6879137"/>
            <a:ext cx="4898708" cy="647693"/>
          </a:xfrm>
          <a:prstGeom prst="rect">
            <a:avLst/>
          </a:prstGeom>
        </p:spPr>
        <p:txBody>
          <a:bodyPr lIns="91433" tIns="45717" rIns="91433" bIns="45717"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13021117" y="4093319"/>
            <a:ext cx="2615932"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91433" tIns="45717" rIns="91433" bIns="45717"/>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13185866" y="4258160"/>
            <a:ext cx="2286431" cy="2287670"/>
          </a:xfrm>
          <a:prstGeom prst="ellipse">
            <a:avLst/>
          </a:prstGeom>
          <a:noFill/>
          <a:ln w="28575">
            <a:solidFill>
              <a:schemeClr val="bg1"/>
            </a:solidFill>
            <a:prstDash val="dash"/>
          </a:ln>
          <a:effectLst/>
        </p:spPr>
        <p:txBody>
          <a:bodyPr lIns="91433" tIns="45717" rIns="91433" bIns="45717"/>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13835371" y="4855133"/>
            <a:ext cx="987425" cy="987425"/>
          </a:xfrm>
          <a:prstGeom prst="rect">
            <a:avLst/>
          </a:prstGeom>
          <a:effectLst>
            <a:innerShdw blurRad="63500" dist="50800" dir="18900000">
              <a:prstClr val="black">
                <a:alpha val="50000"/>
              </a:prstClr>
            </a:innerShdw>
          </a:effectLst>
        </p:spPr>
        <p:txBody>
          <a:bodyPr lIns="91433" tIns="45717" rIns="91433" bIns="45717">
            <a:normAutofit/>
          </a:bodyPr>
          <a:lstStyle>
            <a:lvl1pPr>
              <a:defRPr sz="1600">
                <a:solidFill>
                  <a:schemeClr val="bg2"/>
                </a:solidFill>
              </a:defRPr>
            </a:lvl1pPr>
          </a:lstStyle>
          <a:p>
            <a:r>
              <a:rPr kumimoji="1" lang="en-US" altLang="ja-JP" dirty="0"/>
              <a:t>Icon</a:t>
            </a:r>
            <a:endParaRPr kumimoji="1" lang="ja-JP" altLang="en-US" dirty="0"/>
          </a:p>
        </p:txBody>
      </p:sp>
      <p:sp>
        <p:nvSpPr>
          <p:cNvPr id="26" name="テキスト プレースホルダー 5"/>
          <p:cNvSpPr>
            <a:spLocks noGrp="1"/>
          </p:cNvSpPr>
          <p:nvPr>
            <p:ph type="body" sz="quarter" idx="24" hasCustomPrompt="1"/>
          </p:nvPr>
        </p:nvSpPr>
        <p:spPr>
          <a:xfrm>
            <a:off x="11881202" y="7517305"/>
            <a:ext cx="4895758" cy="1893983"/>
          </a:xfrm>
          <a:prstGeom prst="rect">
            <a:avLst/>
          </a:prstGeom>
        </p:spPr>
        <p:txBody>
          <a:bodyPr lIns="91433" tIns="45717" rIns="91433" bIns="45717"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11879727" y="6879137"/>
            <a:ext cx="4898708" cy="647693"/>
          </a:xfrm>
          <a:prstGeom prst="rect">
            <a:avLst/>
          </a:prstGeom>
        </p:spPr>
        <p:txBody>
          <a:bodyPr lIns="91433" tIns="45717" rIns="91433" bIns="45717"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5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175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25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29029" y="-29028"/>
            <a:ext cx="10492769" cy="10368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p>
        </p:txBody>
      </p:sp>
      <p:cxnSp>
        <p:nvCxnSpPr>
          <p:cNvPr id="106" name="直線コネクタ 105"/>
          <p:cNvCxnSpPr/>
          <p:nvPr userDrawn="1"/>
        </p:nvCxnSpPr>
        <p:spPr>
          <a:xfrm>
            <a:off x="10325686"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1372411" y="2501895"/>
            <a:ext cx="7266247" cy="5689601"/>
          </a:xfrm>
          <a:prstGeom prst="rect">
            <a:avLst/>
          </a:prstGeom>
        </p:spPr>
        <p:txBody>
          <a:bodyPr lIns="91433" tIns="45717" rIns="91433" bIns="45717" anchor="ctr">
            <a:noAutofit/>
          </a:bodyPr>
          <a:lstStyle>
            <a:lvl1pPr algn="ctr">
              <a:lnSpc>
                <a:spcPts val="10000"/>
              </a:lnSpc>
              <a:spcBef>
                <a:spcPts val="0"/>
              </a:spcBef>
              <a:defRPr sz="12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8596455" y="859719"/>
            <a:ext cx="2002862" cy="1003665"/>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8596455" y="2364945"/>
            <a:ext cx="2002862" cy="1003665"/>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8596455" y="3870171"/>
            <a:ext cx="2002862" cy="1003665"/>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8596455" y="5375397"/>
            <a:ext cx="2002862" cy="1003665"/>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8596455" y="6880623"/>
            <a:ext cx="2002862" cy="1003665"/>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8596455" y="8385849"/>
            <a:ext cx="2002862" cy="1003665"/>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16778434" y="339172"/>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2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88" name="テキスト プレースホルダー 5"/>
          <p:cNvSpPr>
            <a:spLocks noGrp="1"/>
          </p:cNvSpPr>
          <p:nvPr>
            <p:ph type="body" sz="quarter" idx="21" hasCustomPrompt="1"/>
          </p:nvPr>
        </p:nvSpPr>
        <p:spPr>
          <a:xfrm>
            <a:off x="8957806" y="1072592"/>
            <a:ext cx="1512389" cy="663575"/>
          </a:xfrm>
          <a:prstGeom prst="rect">
            <a:avLst/>
          </a:prstGeom>
        </p:spPr>
        <p:txBody>
          <a:bodyPr lIns="91433" tIns="45717" rIns="91433" bIns="45717"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8957806" y="2576816"/>
            <a:ext cx="1512389" cy="663575"/>
          </a:xfrm>
          <a:prstGeom prst="rect">
            <a:avLst/>
          </a:prstGeom>
        </p:spPr>
        <p:txBody>
          <a:bodyPr lIns="91433" tIns="45717" rIns="91433" bIns="45717"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8957806" y="4081040"/>
            <a:ext cx="1512389" cy="663575"/>
          </a:xfrm>
          <a:prstGeom prst="rect">
            <a:avLst/>
          </a:prstGeom>
        </p:spPr>
        <p:txBody>
          <a:bodyPr lIns="91433" tIns="45717" rIns="91433" bIns="45717"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8957806" y="5585264"/>
            <a:ext cx="1512389" cy="663575"/>
          </a:xfrm>
          <a:prstGeom prst="rect">
            <a:avLst/>
          </a:prstGeom>
        </p:spPr>
        <p:txBody>
          <a:bodyPr lIns="91433" tIns="45717" rIns="91433" bIns="45717"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8957806" y="7089488"/>
            <a:ext cx="1512389" cy="663575"/>
          </a:xfrm>
          <a:prstGeom prst="rect">
            <a:avLst/>
          </a:prstGeom>
        </p:spPr>
        <p:txBody>
          <a:bodyPr lIns="91433" tIns="45717" rIns="91433" bIns="45717"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8957806" y="8593714"/>
            <a:ext cx="1512389" cy="663575"/>
          </a:xfrm>
          <a:prstGeom prst="rect">
            <a:avLst/>
          </a:prstGeom>
        </p:spPr>
        <p:txBody>
          <a:bodyPr lIns="91433" tIns="45717" rIns="91433" bIns="45717"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10669656" y="928571"/>
            <a:ext cx="5705138" cy="972107"/>
          </a:xfrm>
          <a:prstGeom prst="rect">
            <a:avLst/>
          </a:prstGeom>
        </p:spPr>
        <p:txBody>
          <a:bodyPr lIns="91433" tIns="45717" rIns="91433" bIns="45717"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10669657" y="7644803"/>
            <a:ext cx="5711897" cy="528732"/>
          </a:xfrm>
          <a:prstGeom prst="rect">
            <a:avLst/>
          </a:prstGeom>
        </p:spPr>
        <p:txBody>
          <a:bodyPr lIns="91433" tIns="45717" rIns="91433" bIns="45717"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10669656" y="6950219"/>
            <a:ext cx="5705138" cy="972107"/>
          </a:xfrm>
          <a:prstGeom prst="rect">
            <a:avLst/>
          </a:prstGeom>
        </p:spPr>
        <p:txBody>
          <a:bodyPr lIns="91433" tIns="45717" rIns="91433" bIns="45717"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10669657" y="6138921"/>
            <a:ext cx="5711897" cy="528732"/>
          </a:xfrm>
          <a:prstGeom prst="rect">
            <a:avLst/>
          </a:prstGeom>
        </p:spPr>
        <p:txBody>
          <a:bodyPr lIns="91433" tIns="45717" rIns="91433" bIns="45717"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10669656" y="3939395"/>
            <a:ext cx="5705138" cy="972107"/>
          </a:xfrm>
          <a:prstGeom prst="rect">
            <a:avLst/>
          </a:prstGeom>
        </p:spPr>
        <p:txBody>
          <a:bodyPr lIns="91433" tIns="45717" rIns="91433" bIns="45717"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10669657" y="1621275"/>
            <a:ext cx="5711897" cy="528732"/>
          </a:xfrm>
          <a:prstGeom prst="rect">
            <a:avLst/>
          </a:prstGeom>
        </p:spPr>
        <p:txBody>
          <a:bodyPr lIns="91433" tIns="45717" rIns="91433" bIns="45717"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10669656" y="5444807"/>
            <a:ext cx="5705138" cy="972107"/>
          </a:xfrm>
          <a:prstGeom prst="rect">
            <a:avLst/>
          </a:prstGeom>
        </p:spPr>
        <p:txBody>
          <a:bodyPr lIns="91433" tIns="45717" rIns="91433" bIns="45717"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10669657" y="3127157"/>
            <a:ext cx="5711897" cy="528732"/>
          </a:xfrm>
          <a:prstGeom prst="rect">
            <a:avLst/>
          </a:prstGeom>
        </p:spPr>
        <p:txBody>
          <a:bodyPr lIns="91433" tIns="45717" rIns="91433" bIns="45717"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10669656" y="2433983"/>
            <a:ext cx="5705138" cy="972107"/>
          </a:xfrm>
          <a:prstGeom prst="rect">
            <a:avLst/>
          </a:prstGeom>
        </p:spPr>
        <p:txBody>
          <a:bodyPr lIns="91433" tIns="45717" rIns="91433" bIns="45717"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10669657" y="4633040"/>
            <a:ext cx="5711897" cy="528732"/>
          </a:xfrm>
          <a:prstGeom prst="rect">
            <a:avLst/>
          </a:prstGeom>
        </p:spPr>
        <p:txBody>
          <a:bodyPr lIns="91433" tIns="45717" rIns="91433" bIns="45717"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10669656" y="8455634"/>
            <a:ext cx="5705138" cy="972107"/>
          </a:xfrm>
          <a:prstGeom prst="rect">
            <a:avLst/>
          </a:prstGeom>
        </p:spPr>
        <p:txBody>
          <a:bodyPr lIns="91433" tIns="45717" rIns="91433" bIns="45717"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10669657" y="9150686"/>
            <a:ext cx="5711897" cy="528732"/>
          </a:xfrm>
          <a:prstGeom prst="rect">
            <a:avLst/>
          </a:prstGeom>
        </p:spPr>
        <p:txBody>
          <a:bodyPr lIns="91433" tIns="45717" rIns="91433" bIns="45717"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52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302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52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402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52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502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52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602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52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702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52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802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52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902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52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1002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52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102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976181" y="3210977"/>
            <a:ext cx="10263906" cy="2339336"/>
          </a:xfrm>
          <a:prstGeom prst="rect">
            <a:avLst/>
          </a:prstGeom>
        </p:spPr>
        <p:txBody>
          <a:bodyPr lIns="91433" tIns="45717" rIns="91433" bIns="45717"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7305656" y="5170488"/>
            <a:ext cx="3708000" cy="86400"/>
          </a:xfrm>
          <a:prstGeom prst="rect">
            <a:avLst/>
          </a:prstGeom>
          <a:blipFill>
            <a:blip r:embed="rId2"/>
            <a:tile tx="0" ty="0" sx="100000" sy="100000" flip="none" algn="tl"/>
          </a:blipFill>
          <a:effectLst>
            <a:innerShdw blurRad="114300">
              <a:prstClr val="black"/>
            </a:innerShdw>
          </a:effectLst>
        </p:spPr>
        <p:txBody>
          <a:bodyPr lIns="91433" tIns="45717" rIns="91433" bIns="45717" anchor="t">
            <a:normAutofit/>
          </a:bodyPr>
          <a:lstStyle>
            <a:lvl1pPr algn="l">
              <a:defRPr sz="2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7216726" y="5509708"/>
            <a:ext cx="9695837" cy="1538207"/>
          </a:xfrm>
          <a:prstGeom prst="rect">
            <a:avLst/>
          </a:prstGeom>
        </p:spPr>
        <p:txBody>
          <a:bodyPr lIns="91433" tIns="45717" rIns="91433" bIns="45717"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16778434" y="339172"/>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2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11554" y="4053484"/>
            <a:ext cx="5416553" cy="243415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3212879" y="4053484"/>
            <a:ext cx="5416553" cy="243415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6437311" y="4053482"/>
            <a:ext cx="5416553" cy="243415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9661743" y="4053484"/>
            <a:ext cx="5416553" cy="243415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12886176" y="4053484"/>
            <a:ext cx="5416553" cy="243415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42204" y="-42204"/>
            <a:ext cx="18374067" cy="5598941"/>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1" fmla="*/ 14067 w 18374067"/>
              <a:gd name="connsiteY0-2" fmla="*/ 0 h 5598941"/>
              <a:gd name="connsiteX1-3" fmla="*/ 18374067 w 18374067"/>
              <a:gd name="connsiteY1-4" fmla="*/ 0 h 5598941"/>
              <a:gd name="connsiteX2-5" fmla="*/ 18374067 w 18374067"/>
              <a:gd name="connsiteY2-6" fmla="*/ 4431323 h 5598941"/>
              <a:gd name="connsiteX3-7" fmla="*/ 0 w 18374067"/>
              <a:gd name="connsiteY3-8" fmla="*/ 5598941 h 5598941"/>
              <a:gd name="connsiteX4-9" fmla="*/ 14067 w 18374067"/>
              <a:gd name="connsiteY4-10" fmla="*/ 0 h 55989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cxnSp>
        <p:nvCxnSpPr>
          <p:cNvPr id="52" name="直線コネクタ 51"/>
          <p:cNvCxnSpPr/>
          <p:nvPr userDrawn="1"/>
        </p:nvCxnSpPr>
        <p:spPr>
          <a:xfrm flipV="1">
            <a:off x="0" y="4258463"/>
            <a:ext cx="18291175" cy="114353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759654" y="575589"/>
            <a:ext cx="7351404" cy="3973394"/>
          </a:xfrm>
          <a:prstGeom prst="rect">
            <a:avLst/>
          </a:prstGeom>
        </p:spPr>
        <p:txBody>
          <a:bodyPr lIns="91433" tIns="45717" rIns="91433" bIns="45717" anchor="ctr">
            <a:noAutofit/>
          </a:bodyPr>
          <a:lstStyle>
            <a:lvl1pPr algn="r">
              <a:lnSpc>
                <a:spcPts val="8000"/>
              </a:lnSpc>
              <a:spcBef>
                <a:spcPts val="0"/>
              </a:spcBef>
              <a:defRPr sz="96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2273659" y="5661377"/>
            <a:ext cx="851716" cy="851715"/>
          </a:xfrm>
          <a:prstGeom prst="rect">
            <a:avLst/>
          </a:prstGeom>
          <a:effectLst>
            <a:innerShdw blurRad="63500" dist="254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57" name="図プレースホルダー 28"/>
          <p:cNvSpPr>
            <a:spLocks noGrp="1"/>
          </p:cNvSpPr>
          <p:nvPr>
            <p:ph type="pic" sz="quarter" idx="23" hasCustomPrompt="1"/>
          </p:nvPr>
        </p:nvSpPr>
        <p:spPr>
          <a:xfrm>
            <a:off x="5498090" y="5661377"/>
            <a:ext cx="851716" cy="851715"/>
          </a:xfrm>
          <a:prstGeom prst="rect">
            <a:avLst/>
          </a:prstGeom>
          <a:effectLst>
            <a:innerShdw blurRad="63500" dist="254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58" name="図プレースホルダー 28"/>
          <p:cNvSpPr>
            <a:spLocks noGrp="1"/>
          </p:cNvSpPr>
          <p:nvPr>
            <p:ph type="pic" sz="quarter" idx="24" hasCustomPrompt="1"/>
          </p:nvPr>
        </p:nvSpPr>
        <p:spPr>
          <a:xfrm>
            <a:off x="8722522" y="5661377"/>
            <a:ext cx="851716" cy="851715"/>
          </a:xfrm>
          <a:prstGeom prst="rect">
            <a:avLst/>
          </a:prstGeom>
          <a:effectLst>
            <a:innerShdw blurRad="63500" dist="254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59" name="図プレースホルダー 28"/>
          <p:cNvSpPr>
            <a:spLocks noGrp="1"/>
          </p:cNvSpPr>
          <p:nvPr>
            <p:ph type="pic" sz="quarter" idx="25" hasCustomPrompt="1"/>
          </p:nvPr>
        </p:nvSpPr>
        <p:spPr>
          <a:xfrm>
            <a:off x="11946956" y="5661377"/>
            <a:ext cx="851716" cy="851715"/>
          </a:xfrm>
          <a:prstGeom prst="rect">
            <a:avLst/>
          </a:prstGeom>
          <a:effectLst>
            <a:innerShdw blurRad="63500" dist="254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60" name="図プレースホルダー 28"/>
          <p:cNvSpPr>
            <a:spLocks noGrp="1"/>
          </p:cNvSpPr>
          <p:nvPr>
            <p:ph type="pic" sz="quarter" idx="26" hasCustomPrompt="1"/>
          </p:nvPr>
        </p:nvSpPr>
        <p:spPr>
          <a:xfrm>
            <a:off x="15171387" y="5661377"/>
            <a:ext cx="851716" cy="851715"/>
          </a:xfrm>
          <a:prstGeom prst="rect">
            <a:avLst/>
          </a:prstGeom>
          <a:effectLst>
            <a:innerShdw blurRad="63500" dist="254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61" name="テキスト プレースホルダー 5"/>
          <p:cNvSpPr>
            <a:spLocks noGrp="1"/>
          </p:cNvSpPr>
          <p:nvPr>
            <p:ph type="body" sz="quarter" idx="13" hasCustomPrompt="1"/>
          </p:nvPr>
        </p:nvSpPr>
        <p:spPr>
          <a:xfrm>
            <a:off x="1080620" y="8033515"/>
            <a:ext cx="3211321" cy="831533"/>
          </a:xfrm>
          <a:prstGeom prst="rect">
            <a:avLst/>
          </a:prstGeom>
        </p:spPr>
        <p:txBody>
          <a:bodyPr lIns="91433" tIns="45717" rIns="91433" bIns="45717"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4307664" y="8033515"/>
            <a:ext cx="3211321" cy="831533"/>
          </a:xfrm>
          <a:prstGeom prst="rect">
            <a:avLst/>
          </a:prstGeom>
        </p:spPr>
        <p:txBody>
          <a:bodyPr lIns="91433" tIns="45717" rIns="91433" bIns="45717"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7534706" y="8033515"/>
            <a:ext cx="3211321" cy="831533"/>
          </a:xfrm>
          <a:prstGeom prst="rect">
            <a:avLst/>
          </a:prstGeom>
        </p:spPr>
        <p:txBody>
          <a:bodyPr lIns="91433" tIns="45717" rIns="91433" bIns="45717"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10761750" y="8033515"/>
            <a:ext cx="3211321" cy="831533"/>
          </a:xfrm>
          <a:prstGeom prst="rect">
            <a:avLst/>
          </a:prstGeom>
        </p:spPr>
        <p:txBody>
          <a:bodyPr lIns="91433" tIns="45717" rIns="91433" bIns="45717"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13988792" y="8033515"/>
            <a:ext cx="3211321" cy="831533"/>
          </a:xfrm>
          <a:prstGeom prst="rect">
            <a:avLst/>
          </a:prstGeom>
        </p:spPr>
        <p:txBody>
          <a:bodyPr lIns="91433" tIns="45717" rIns="91433" bIns="45717"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9391973"/>
            <a:ext cx="18291175"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3372845" y="9534527"/>
            <a:ext cx="11545486" cy="547688"/>
          </a:xfrm>
          <a:prstGeom prst="rect">
            <a:avLst/>
          </a:prstGeom>
        </p:spPr>
        <p:txBody>
          <a:bodyPr vert="horz" lIns="163290" tIns="81644" rIns="163290" bIns="81644"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68" name="直線コネクタ 67"/>
          <p:cNvCxnSpPr/>
          <p:nvPr userDrawn="1"/>
        </p:nvCxnSpPr>
        <p:spPr>
          <a:xfrm>
            <a:off x="72580" y="9498410"/>
            <a:ext cx="180740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8412481" y="1284811"/>
            <a:ext cx="8651632" cy="2185991"/>
          </a:xfrm>
          <a:prstGeom prst="rect">
            <a:avLst/>
          </a:prstGeom>
        </p:spPr>
        <p:txBody>
          <a:bodyPr lIns="91433" tIns="45717" rIns="91433" bIns="45717" anchor="ctr">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16778434" y="339172"/>
            <a:ext cx="1150664" cy="1150664"/>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2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20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70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20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70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20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dirty="0"/>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userDrawn="1"/>
        </p:nvSpPr>
        <p:spPr>
          <a:xfrm rot="5400000">
            <a:off x="5633542" y="456113"/>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8" name="グループ化 7"/>
          <p:cNvGrpSpPr/>
          <p:nvPr userDrawn="1"/>
        </p:nvGrpSpPr>
        <p:grpSpPr>
          <a:xfrm>
            <a:off x="3478249" y="2851166"/>
            <a:ext cx="5128896"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10" y="2329558"/>
            <a:ext cx="482540" cy="1722666"/>
          </a:xfrm>
          <a:prstGeom prst="rect">
            <a:avLst/>
          </a:prstGeom>
        </p:spPr>
      </p:pic>
      <p:sp>
        <p:nvSpPr>
          <p:cNvPr id="14" name="テキスト プレースホルダー 5"/>
          <p:cNvSpPr>
            <a:spLocks noGrp="1"/>
          </p:cNvSpPr>
          <p:nvPr>
            <p:ph type="body" sz="quarter" idx="15" hasCustomPrompt="1"/>
          </p:nvPr>
        </p:nvSpPr>
        <p:spPr>
          <a:xfrm>
            <a:off x="3478246" y="2851168"/>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915851" y="2852537"/>
            <a:ext cx="243285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3466274" y="3640836"/>
            <a:ext cx="4895758"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
        <p:nvSpPr>
          <p:cNvPr id="17" name="二等辺三角形 10"/>
          <p:cNvSpPr/>
          <p:nvPr userDrawn="1"/>
        </p:nvSpPr>
        <p:spPr>
          <a:xfrm rot="5400000">
            <a:off x="5633542" y="2667293"/>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18" name="グループ化 17"/>
          <p:cNvGrpSpPr/>
          <p:nvPr userDrawn="1"/>
        </p:nvGrpSpPr>
        <p:grpSpPr>
          <a:xfrm>
            <a:off x="3478249" y="5062346"/>
            <a:ext cx="5128896"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10" y="4540738"/>
            <a:ext cx="482540" cy="1722666"/>
          </a:xfrm>
          <a:prstGeom prst="rect">
            <a:avLst/>
          </a:prstGeom>
        </p:spPr>
      </p:pic>
      <p:sp>
        <p:nvSpPr>
          <p:cNvPr id="24" name="テキスト プレースホルダー 5"/>
          <p:cNvSpPr>
            <a:spLocks noGrp="1"/>
          </p:cNvSpPr>
          <p:nvPr>
            <p:ph type="body" sz="quarter" idx="18" hasCustomPrompt="1"/>
          </p:nvPr>
        </p:nvSpPr>
        <p:spPr>
          <a:xfrm>
            <a:off x="3478246" y="5062348"/>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915851" y="5063716"/>
            <a:ext cx="243285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3466274" y="5852016"/>
            <a:ext cx="4895758"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
        <p:nvSpPr>
          <p:cNvPr id="27" name="二等辺三角形 10"/>
          <p:cNvSpPr/>
          <p:nvPr userDrawn="1"/>
        </p:nvSpPr>
        <p:spPr>
          <a:xfrm rot="5400000">
            <a:off x="5633542" y="4878473"/>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28" name="グループ化 27"/>
          <p:cNvGrpSpPr/>
          <p:nvPr userDrawn="1"/>
        </p:nvGrpSpPr>
        <p:grpSpPr>
          <a:xfrm>
            <a:off x="3478249" y="7273526"/>
            <a:ext cx="5128896" cy="663576"/>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10" y="6751919"/>
            <a:ext cx="482540" cy="1722666"/>
          </a:xfrm>
          <a:prstGeom prst="rect">
            <a:avLst/>
          </a:prstGeom>
        </p:spPr>
      </p:pic>
      <p:sp>
        <p:nvSpPr>
          <p:cNvPr id="34" name="テキスト プレースホルダー 5"/>
          <p:cNvSpPr>
            <a:spLocks noGrp="1"/>
          </p:cNvSpPr>
          <p:nvPr>
            <p:ph type="body" sz="quarter" idx="21" hasCustomPrompt="1"/>
          </p:nvPr>
        </p:nvSpPr>
        <p:spPr>
          <a:xfrm>
            <a:off x="3478246" y="7273528"/>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915851" y="7274897"/>
            <a:ext cx="243285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3466274" y="8063196"/>
            <a:ext cx="4895758"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
        <p:nvSpPr>
          <p:cNvPr id="67" name="二等辺三角形 10"/>
          <p:cNvSpPr/>
          <p:nvPr userDrawn="1"/>
        </p:nvSpPr>
        <p:spPr>
          <a:xfrm rot="5400000">
            <a:off x="13841377" y="458871"/>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68" name="グループ化 67"/>
          <p:cNvGrpSpPr/>
          <p:nvPr userDrawn="1"/>
        </p:nvGrpSpPr>
        <p:grpSpPr>
          <a:xfrm>
            <a:off x="11686084" y="2853924"/>
            <a:ext cx="5128896"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2332317"/>
            <a:ext cx="482540" cy="1722666"/>
          </a:xfrm>
          <a:prstGeom prst="rect">
            <a:avLst/>
          </a:prstGeom>
        </p:spPr>
      </p:pic>
      <p:sp>
        <p:nvSpPr>
          <p:cNvPr id="74" name="テキスト プレースホルダー 5"/>
          <p:cNvSpPr>
            <a:spLocks noGrp="1"/>
          </p:cNvSpPr>
          <p:nvPr>
            <p:ph type="body" sz="quarter" idx="24" hasCustomPrompt="1"/>
          </p:nvPr>
        </p:nvSpPr>
        <p:spPr>
          <a:xfrm>
            <a:off x="11686081" y="2853924"/>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9123688" y="2855294"/>
            <a:ext cx="243285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11674108" y="3643595"/>
            <a:ext cx="4895758"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
        <p:nvSpPr>
          <p:cNvPr id="77" name="二等辺三角形 10"/>
          <p:cNvSpPr/>
          <p:nvPr userDrawn="1"/>
        </p:nvSpPr>
        <p:spPr>
          <a:xfrm rot="5400000">
            <a:off x="13841377" y="2670051"/>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78" name="グループ化 77"/>
          <p:cNvGrpSpPr/>
          <p:nvPr userDrawn="1"/>
        </p:nvGrpSpPr>
        <p:grpSpPr>
          <a:xfrm>
            <a:off x="11686084" y="5065104"/>
            <a:ext cx="5128896"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4543497"/>
            <a:ext cx="482540" cy="1722666"/>
          </a:xfrm>
          <a:prstGeom prst="rect">
            <a:avLst/>
          </a:prstGeom>
        </p:spPr>
      </p:pic>
      <p:sp>
        <p:nvSpPr>
          <p:cNvPr id="84" name="テキスト プレースホルダー 5"/>
          <p:cNvSpPr>
            <a:spLocks noGrp="1"/>
          </p:cNvSpPr>
          <p:nvPr>
            <p:ph type="body" sz="quarter" idx="27" hasCustomPrompt="1"/>
          </p:nvPr>
        </p:nvSpPr>
        <p:spPr>
          <a:xfrm>
            <a:off x="11686081" y="5065104"/>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9123688" y="5066474"/>
            <a:ext cx="243285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11674108" y="5854775"/>
            <a:ext cx="4895758"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
        <p:nvSpPr>
          <p:cNvPr id="87" name="二等辺三角形 10"/>
          <p:cNvSpPr/>
          <p:nvPr userDrawn="1"/>
        </p:nvSpPr>
        <p:spPr>
          <a:xfrm rot="5400000">
            <a:off x="13841377" y="4881232"/>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88" name="グループ化 87"/>
          <p:cNvGrpSpPr/>
          <p:nvPr userDrawn="1"/>
        </p:nvGrpSpPr>
        <p:grpSpPr>
          <a:xfrm>
            <a:off x="11686084" y="7276284"/>
            <a:ext cx="5128896" cy="663576"/>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6754677"/>
            <a:ext cx="482540" cy="1722666"/>
          </a:xfrm>
          <a:prstGeom prst="rect">
            <a:avLst/>
          </a:prstGeom>
        </p:spPr>
      </p:pic>
      <p:sp>
        <p:nvSpPr>
          <p:cNvPr id="94" name="テキスト プレースホルダー 5"/>
          <p:cNvSpPr>
            <a:spLocks noGrp="1"/>
          </p:cNvSpPr>
          <p:nvPr>
            <p:ph type="body" sz="quarter" idx="30" hasCustomPrompt="1"/>
          </p:nvPr>
        </p:nvSpPr>
        <p:spPr>
          <a:xfrm>
            <a:off x="11686081" y="7276286"/>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9123688" y="7277654"/>
            <a:ext cx="243285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11674108" y="8065955"/>
            <a:ext cx="4895758"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2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3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4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4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5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5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6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7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7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8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8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9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p>
        </p:txBody>
      </p:sp>
      <p:cxnSp>
        <p:nvCxnSpPr>
          <p:cNvPr id="106" name="直線コネクタ 105"/>
          <p:cNvCxnSpPr/>
          <p:nvPr userDrawn="1"/>
        </p:nvCxnSpPr>
        <p:spPr>
          <a:xfrm>
            <a:off x="8975190"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886266" y="2383109"/>
            <a:ext cx="7752394" cy="5689601"/>
          </a:xfrm>
          <a:prstGeom prst="rect">
            <a:avLst/>
          </a:prstGeom>
        </p:spPr>
        <p:txBody>
          <a:bodyPr lIns="91433" tIns="45717" rIns="91433" bIns="45717" anchor="ctr">
            <a:noAutofit/>
          </a:bodyPr>
          <a:lstStyle>
            <a:lvl1pPr algn="ctr">
              <a:lnSpc>
                <a:spcPts val="7200"/>
              </a:lnSpc>
              <a:spcBef>
                <a:spcPts val="0"/>
              </a:spcBef>
              <a:defRPr sz="71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userDrawn="1"/>
        </p:nvGrpSpPr>
        <p:grpSpPr>
          <a:xfrm>
            <a:off x="16778434" y="339172"/>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2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107" name="テキスト プレースホルダー 5"/>
          <p:cNvSpPr>
            <a:spLocks noGrp="1"/>
          </p:cNvSpPr>
          <p:nvPr>
            <p:ph type="body" sz="quarter" idx="22" hasCustomPrompt="1"/>
          </p:nvPr>
        </p:nvSpPr>
        <p:spPr>
          <a:xfrm>
            <a:off x="9369083" y="2027508"/>
            <a:ext cx="7543479" cy="6231987"/>
          </a:xfrm>
          <a:prstGeom prst="rect">
            <a:avLst/>
          </a:prstGeom>
        </p:spPr>
        <p:txBody>
          <a:bodyPr lIns="91433" tIns="45717" rIns="91433" bIns="45717"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p>
        </p:txBody>
      </p:sp>
      <p:cxnSp>
        <p:nvCxnSpPr>
          <p:cNvPr id="106" name="直線コネクタ 105"/>
          <p:cNvCxnSpPr/>
          <p:nvPr userDrawn="1"/>
        </p:nvCxnSpPr>
        <p:spPr>
          <a:xfrm>
            <a:off x="8975190"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4" y="339172"/>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2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5" name="図プレースホルダー 4"/>
          <p:cNvSpPr>
            <a:spLocks noGrp="1"/>
          </p:cNvSpPr>
          <p:nvPr>
            <p:ph type="pic" sz="quarter" idx="23" hasCustomPrompt="1"/>
          </p:nvPr>
        </p:nvSpPr>
        <p:spPr>
          <a:xfrm>
            <a:off x="0" y="0"/>
            <a:ext cx="8867775" cy="10287000"/>
          </a:xfrm>
          <a:prstGeom prst="rect">
            <a:avLst/>
          </a:prstGeom>
          <a:effectLst>
            <a:innerShdw blurRad="114300">
              <a:prstClr val="black"/>
            </a:innerShdw>
          </a:effectLst>
        </p:spPr>
        <p:txBody>
          <a:bodyPr lIns="91433" tIns="45717" rIns="91433" bIns="45717"/>
          <a:lstStyle>
            <a:lvl1pPr>
              <a:defRPr sz="2000">
                <a:solidFill>
                  <a:schemeClr val="bg1"/>
                </a:solidFill>
              </a:defRPr>
            </a:lvl1pPr>
          </a:lstStyle>
          <a:p>
            <a:r>
              <a:rPr kumimoji="1" lang="en-US" altLang="ja-JP" dirty="0"/>
              <a:t>Add an image</a:t>
            </a:r>
            <a:endParaRPr kumimoji="1" lang="ja-JP" altLang="en-US" dirty="0"/>
          </a:p>
        </p:txBody>
      </p:sp>
      <p:sp>
        <p:nvSpPr>
          <p:cNvPr id="12" name="タイトル 1"/>
          <p:cNvSpPr>
            <a:spLocks noGrp="1"/>
          </p:cNvSpPr>
          <p:nvPr>
            <p:ph type="title" hasCustomPrompt="1"/>
          </p:nvPr>
        </p:nvSpPr>
        <p:spPr>
          <a:xfrm>
            <a:off x="9361717" y="1915886"/>
            <a:ext cx="8166310" cy="3254603"/>
          </a:xfrm>
          <a:prstGeom prst="rect">
            <a:avLst/>
          </a:prstGeom>
        </p:spPr>
        <p:txBody>
          <a:bodyPr lIns="91433" tIns="45717" rIns="91433" bIns="45717" anchor="b"/>
          <a:lstStyle>
            <a:lvl1pPr algn="l">
              <a:lnSpc>
                <a:spcPts val="8800"/>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9361720" y="5315867"/>
            <a:ext cx="8166308" cy="3363677"/>
          </a:xfrm>
          <a:prstGeom prst="rect">
            <a:avLst/>
          </a:prstGeom>
        </p:spPr>
        <p:txBody>
          <a:bodyPr lIns="91433" tIns="45717" rIns="91433" bIns="45717" anchor="t">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9468531" y="5085095"/>
            <a:ext cx="3708412" cy="84854"/>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8975190"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4" y="339172"/>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2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107" name="テキスト プレースホルダー 5"/>
          <p:cNvSpPr>
            <a:spLocks noGrp="1"/>
          </p:cNvSpPr>
          <p:nvPr>
            <p:ph type="body" sz="quarter" idx="22" hasCustomPrompt="1"/>
          </p:nvPr>
        </p:nvSpPr>
        <p:spPr>
          <a:xfrm>
            <a:off x="9955429" y="3354114"/>
            <a:ext cx="7543479" cy="6231987"/>
          </a:xfrm>
          <a:prstGeom prst="rect">
            <a:avLst/>
          </a:prstGeom>
        </p:spPr>
        <p:txBody>
          <a:bodyPr lIns="91433" tIns="45717" rIns="91433" bIns="45717"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14514" y="-37458"/>
            <a:ext cx="10815525" cy="1036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14" name="直線コネクタ 13"/>
          <p:cNvCxnSpPr/>
          <p:nvPr userDrawn="1"/>
        </p:nvCxnSpPr>
        <p:spPr>
          <a:xfrm flipH="1">
            <a:off x="7298792" y="0"/>
            <a:ext cx="3311153"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783771" y="638716"/>
            <a:ext cx="7402287" cy="5689601"/>
          </a:xfrm>
          <a:prstGeom prst="rect">
            <a:avLst/>
          </a:prstGeom>
        </p:spPr>
        <p:txBody>
          <a:bodyPr lIns="91433" tIns="45717" rIns="91433" bIns="45717" anchor="ctr">
            <a:noAutofit/>
          </a:bodyPr>
          <a:lstStyle>
            <a:lvl1pPr algn="ctr">
              <a:lnSpc>
                <a:spcPts val="7200"/>
              </a:lnSpc>
              <a:spcBef>
                <a:spcPts val="0"/>
              </a:spcBef>
              <a:defRPr sz="71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5544456" cy="5170488"/>
          </a:xfrm>
          <a:prstGeom prst="rect">
            <a:avLst/>
          </a:prstGeom>
          <a:effectLst>
            <a:innerShdw blurRad="114300">
              <a:prstClr val="black"/>
            </a:innerShdw>
          </a:effectLst>
        </p:spPr>
        <p:txBody>
          <a:bodyPr lIns="91433" tIns="45717" rIns="91433" bIns="45717"/>
          <a:lstStyle>
            <a:lvl1pPr>
              <a:defRPr sz="2000"/>
            </a:lvl1pPr>
          </a:lstStyle>
          <a:p>
            <a:r>
              <a:rPr kumimoji="1" lang="en-US" altLang="ja-JP" dirty="0"/>
              <a:t>Add an image</a:t>
            </a:r>
            <a:endParaRPr kumimoji="1" lang="ja-JP" altLang="en-US" dirty="0"/>
          </a:p>
        </p:txBody>
      </p:sp>
      <p:sp>
        <p:nvSpPr>
          <p:cNvPr id="8" name="図プレースホルダー 6"/>
          <p:cNvSpPr>
            <a:spLocks noGrp="1"/>
          </p:cNvSpPr>
          <p:nvPr>
            <p:ph type="pic" sz="quarter" idx="11" hasCustomPrompt="1"/>
          </p:nvPr>
        </p:nvSpPr>
        <p:spPr>
          <a:xfrm>
            <a:off x="11422743" y="0"/>
            <a:ext cx="6868432" cy="5170488"/>
          </a:xfrm>
          <a:prstGeom prst="rect">
            <a:avLst/>
          </a:prstGeom>
          <a:effectLst>
            <a:innerShdw blurRad="114300">
              <a:prstClr val="black"/>
            </a:innerShdw>
          </a:effectLst>
        </p:spPr>
        <p:txBody>
          <a:bodyPr lIns="91433" tIns="45717" rIns="91433" bIns="45717"/>
          <a:lstStyle>
            <a:lvl1pPr marL="0" marR="0" indent="0" algn="l" defTabSz="1632585" rtl="0" eaLnBrk="1" fontAlgn="auto" latinLnBrk="0" hangingPunct="1">
              <a:lnSpc>
                <a:spcPct val="120000"/>
              </a:lnSpc>
              <a:spcBef>
                <a:spcPts val="1200"/>
              </a:spcBef>
              <a:spcAft>
                <a:spcPts val="0"/>
              </a:spcAft>
              <a:buClrTx/>
              <a:buSzTx/>
              <a:buFontTx/>
              <a:buNone/>
              <a:defRPr sz="2000"/>
            </a:lvl1pPr>
          </a:lstStyle>
          <a:p>
            <a:r>
              <a:rPr kumimoji="1" lang="en-US" altLang="ja-JP" dirty="0"/>
              <a:t>Add an image</a:t>
            </a:r>
            <a:endParaRPr kumimoji="1" lang="ja-JP" altLang="en-US" dirty="0"/>
          </a:p>
          <a:p>
            <a:endParaRPr kumimoji="1" lang="ja-JP" altLang="en-US" dirty="0"/>
          </a:p>
        </p:txBody>
      </p:sp>
      <p:sp>
        <p:nvSpPr>
          <p:cNvPr id="9" name="図プレースホルダー 6"/>
          <p:cNvSpPr>
            <a:spLocks noGrp="1"/>
          </p:cNvSpPr>
          <p:nvPr>
            <p:ph type="pic" sz="quarter" idx="12" hasCustomPrompt="1"/>
          </p:nvPr>
        </p:nvSpPr>
        <p:spPr>
          <a:xfrm>
            <a:off x="1" y="5170488"/>
            <a:ext cx="7663544" cy="5170488"/>
          </a:xfrm>
          <a:prstGeom prst="rect">
            <a:avLst/>
          </a:prstGeom>
          <a:effectLst>
            <a:innerShdw blurRad="114300">
              <a:prstClr val="black"/>
            </a:innerShdw>
          </a:effectLst>
        </p:spPr>
        <p:txBody>
          <a:bodyPr lIns="91433" tIns="45717" rIns="91433" bIns="45717"/>
          <a:lstStyle>
            <a:lvl1pPr>
              <a:defRPr sz="2000"/>
            </a:lvl1pPr>
          </a:lstStyle>
          <a:p>
            <a:r>
              <a:rPr kumimoji="1" lang="en-US" altLang="ja-JP" dirty="0"/>
              <a:t>Add an image</a:t>
            </a:r>
            <a:endParaRPr kumimoji="1" lang="ja-JP" altLang="en-US" dirty="0"/>
          </a:p>
        </p:txBody>
      </p:sp>
      <p:sp>
        <p:nvSpPr>
          <p:cNvPr id="10" name="図プレースホルダー 6"/>
          <p:cNvSpPr>
            <a:spLocks noGrp="1"/>
          </p:cNvSpPr>
          <p:nvPr>
            <p:ph type="pic" sz="quarter" idx="13" hasCustomPrompt="1"/>
          </p:nvPr>
        </p:nvSpPr>
        <p:spPr>
          <a:xfrm>
            <a:off x="7663544" y="5170488"/>
            <a:ext cx="4992915" cy="5170488"/>
          </a:xfrm>
          <a:prstGeom prst="rect">
            <a:avLst/>
          </a:prstGeom>
          <a:effectLst>
            <a:innerShdw blurRad="114300">
              <a:prstClr val="black"/>
            </a:innerShdw>
          </a:effectLst>
        </p:spPr>
        <p:txBody>
          <a:bodyPr lIns="91433" tIns="45717" rIns="91433" bIns="45717"/>
          <a:lstStyle>
            <a:lvl1pPr>
              <a:defRPr sz="2000"/>
            </a:lvl1pPr>
          </a:lstStyle>
          <a:p>
            <a:r>
              <a:rPr kumimoji="1" lang="en-US" altLang="ja-JP" dirty="0"/>
              <a:t>Add an image</a:t>
            </a:r>
            <a:endParaRPr kumimoji="1" lang="ja-JP" altLang="en-US" dirty="0"/>
          </a:p>
        </p:txBody>
      </p:sp>
      <p:sp>
        <p:nvSpPr>
          <p:cNvPr id="13" name="正方形/長方形 12"/>
          <p:cNvSpPr/>
          <p:nvPr userDrawn="1"/>
        </p:nvSpPr>
        <p:spPr>
          <a:xfrm>
            <a:off x="5544458" y="0"/>
            <a:ext cx="5878286" cy="5170488"/>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14" name="正方形/長方形 13"/>
          <p:cNvSpPr/>
          <p:nvPr userDrawn="1"/>
        </p:nvSpPr>
        <p:spPr>
          <a:xfrm>
            <a:off x="12656460" y="5170488"/>
            <a:ext cx="5634716" cy="5170488"/>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5689601" y="508005"/>
            <a:ext cx="5588000" cy="2002971"/>
          </a:xfrm>
          <a:prstGeom prst="rect">
            <a:avLst/>
          </a:prstGeom>
        </p:spPr>
        <p:txBody>
          <a:bodyPr lIns="91433" tIns="45717" rIns="91433" bIns="45717" anchor="b">
            <a:noAutofit/>
          </a:bodyPr>
          <a:lstStyle>
            <a:lvl1pPr algn="ctr">
              <a:lnSpc>
                <a:spcPts val="6000"/>
              </a:lnSpc>
              <a:spcBef>
                <a:spcPts val="0"/>
              </a:spcBef>
              <a:defRPr sz="61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5689601" y="2510975"/>
            <a:ext cx="5588000" cy="2119086"/>
          </a:xfrm>
          <a:prstGeom prst="rect">
            <a:avLst/>
          </a:prstGeom>
        </p:spPr>
        <p:txBody>
          <a:bodyPr lIns="91433" tIns="45717" rIns="91433" bIns="45717" anchor="t">
            <a:normAutofit/>
          </a:bodyPr>
          <a:lstStyle>
            <a:lvl1pPr algn="ctr">
              <a:lnSpc>
                <a:spcPct val="130000"/>
              </a:lnSpc>
              <a:spcBef>
                <a:spcPts val="1200"/>
              </a:spcBef>
              <a:defRPr sz="20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12824959" y="5856513"/>
            <a:ext cx="5297714" cy="3766457"/>
          </a:xfrm>
          <a:prstGeom prst="rect">
            <a:avLst/>
          </a:prstGeom>
        </p:spPr>
        <p:txBody>
          <a:bodyPr lIns="91433" tIns="45717" rIns="91433" bIns="45717" anchor="ctr">
            <a:normAutofit/>
          </a:bodyPr>
          <a:lstStyle>
            <a:lvl1pPr algn="ct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5544458" y="5007428"/>
            <a:ext cx="5878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lIns="91433" tIns="45717" rIns="91433" bIns="45717"/>
          <a:lstStyle>
            <a:lvl1pPr>
              <a:defRPr sz="20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1" y="8848580"/>
            <a:ext cx="8159262" cy="759789"/>
          </a:xfrm>
          <a:prstGeom prst="rect">
            <a:avLst/>
          </a:prstGeom>
          <a:blipFill dpi="0" rotWithShape="0">
            <a:blip r:embed="rId2">
              <a:alphaModFix amt="50000"/>
            </a:blip>
            <a:srcRect/>
            <a:tile tx="0" ty="0" sx="100000" sy="100000" flip="none" algn="tl"/>
          </a:blipFill>
        </p:spPr>
        <p:txBody>
          <a:bodyPr lIns="91433" tIns="45717" rIns="91433" bIns="45717" anchor="ctr">
            <a:noAutofit/>
          </a:bodyPr>
          <a:lstStyle>
            <a:lvl1pPr algn="ctr">
              <a:defRPr sz="39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lIns="91433" tIns="45717" rIns="91433" bIns="45717"/>
          <a:lstStyle>
            <a:lvl1pPr>
              <a:defRPr sz="20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822961" y="7962315"/>
            <a:ext cx="16645253" cy="759789"/>
          </a:xfrm>
          <a:prstGeom prst="rect">
            <a:avLst/>
          </a:prstGeom>
          <a:noFill/>
        </p:spPr>
        <p:txBody>
          <a:bodyPr lIns="91433" tIns="45717" rIns="91433" bIns="45717" anchor="ctr">
            <a:noAutofit/>
          </a:bodyPr>
          <a:lstStyle>
            <a:lvl1pPr algn="ctr">
              <a:defRPr sz="61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9637487" y="4895441"/>
            <a:ext cx="7402285" cy="267062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8" name="正方形/長方形 17"/>
          <p:cNvSpPr/>
          <p:nvPr userDrawn="1"/>
        </p:nvSpPr>
        <p:spPr>
          <a:xfrm>
            <a:off x="9054875"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19" name="円/楕円 18"/>
          <p:cNvSpPr/>
          <p:nvPr userDrawn="1"/>
        </p:nvSpPr>
        <p:spPr>
          <a:xfrm>
            <a:off x="8760165" y="1493888"/>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0" name="円/楕円 19"/>
          <p:cNvSpPr/>
          <p:nvPr userDrawn="1"/>
        </p:nvSpPr>
        <p:spPr>
          <a:xfrm>
            <a:off x="8760165" y="366961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1" name="円/楕円 20"/>
          <p:cNvSpPr/>
          <p:nvPr userDrawn="1"/>
        </p:nvSpPr>
        <p:spPr>
          <a:xfrm>
            <a:off x="8760165" y="5845333"/>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2" name="円/楕円 21"/>
          <p:cNvSpPr/>
          <p:nvPr userDrawn="1"/>
        </p:nvSpPr>
        <p:spPr>
          <a:xfrm>
            <a:off x="8760165" y="8021054"/>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11763828" y="4970343"/>
            <a:ext cx="4826002" cy="1092363"/>
          </a:xfrm>
          <a:prstGeom prst="rect">
            <a:avLst/>
          </a:prstGeom>
        </p:spPr>
        <p:txBody>
          <a:bodyPr lIns="91433" tIns="45717" rIns="91433" bIns="45717" anchor="ctr">
            <a:noAutofit/>
          </a:bodyPr>
          <a:lstStyle>
            <a:lvl1pPr marL="0" marR="0" indent="0" algn="l" defTabSz="1632585" rtl="0" eaLnBrk="1" fontAlgn="auto" latinLnBrk="0" hangingPunct="1">
              <a:lnSpc>
                <a:spcPct val="100000"/>
              </a:lnSpc>
              <a:spcBef>
                <a:spcPts val="0"/>
              </a:spcBef>
              <a:spcAft>
                <a:spcPts val="0"/>
              </a:spcAft>
              <a:buClrTx/>
              <a:buSzTx/>
              <a:buFontTx/>
              <a:buNone/>
              <a:defRPr sz="4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24" name="正方形/長方形 23"/>
          <p:cNvSpPr/>
          <p:nvPr userDrawn="1"/>
        </p:nvSpPr>
        <p:spPr>
          <a:xfrm>
            <a:off x="10072916" y="5055330"/>
            <a:ext cx="6792685"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25" name="グループ化 24"/>
          <p:cNvGrpSpPr/>
          <p:nvPr userDrawn="1"/>
        </p:nvGrpSpPr>
        <p:grpSpPr>
          <a:xfrm flipH="1">
            <a:off x="9769501" y="4991832"/>
            <a:ext cx="2002862" cy="1003665"/>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9792201" y="5204705"/>
            <a:ext cx="1512389" cy="663575"/>
          </a:xfrm>
          <a:prstGeom prst="rect">
            <a:avLst/>
          </a:prstGeom>
        </p:spPr>
        <p:txBody>
          <a:bodyPr lIns="91433" tIns="45717" rIns="91433" bIns="45717"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10297943" y="5995497"/>
            <a:ext cx="6349944" cy="1247133"/>
          </a:xfrm>
          <a:prstGeom prst="rect">
            <a:avLst/>
          </a:prstGeom>
        </p:spPr>
        <p:txBody>
          <a:bodyPr lIns="91433" tIns="45717" rIns="91433" bIns="45717"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9637487" y="543997"/>
            <a:ext cx="7402285" cy="267062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11763828" y="618900"/>
            <a:ext cx="4826002" cy="1092363"/>
          </a:xfrm>
          <a:prstGeom prst="rect">
            <a:avLst/>
          </a:prstGeom>
        </p:spPr>
        <p:txBody>
          <a:bodyPr lIns="91433" tIns="45717" rIns="91433" bIns="45717" anchor="ctr">
            <a:noAutofit/>
          </a:bodyPr>
          <a:lstStyle>
            <a:lvl1pPr marL="0" marR="0" indent="0" algn="l" defTabSz="1632585" rtl="0" eaLnBrk="1" fontAlgn="auto" latinLnBrk="0" hangingPunct="1">
              <a:lnSpc>
                <a:spcPct val="100000"/>
              </a:lnSpc>
              <a:spcBef>
                <a:spcPts val="0"/>
              </a:spcBef>
              <a:spcAft>
                <a:spcPts val="0"/>
              </a:spcAft>
              <a:buClrTx/>
              <a:buSzTx/>
              <a:buFontTx/>
              <a:buNone/>
              <a:defRPr sz="4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37" name="正方形/長方形 36"/>
          <p:cNvSpPr/>
          <p:nvPr userDrawn="1"/>
        </p:nvSpPr>
        <p:spPr>
          <a:xfrm>
            <a:off x="10072916" y="703886"/>
            <a:ext cx="6792685"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38" name="グループ化 37"/>
          <p:cNvGrpSpPr/>
          <p:nvPr userDrawn="1"/>
        </p:nvGrpSpPr>
        <p:grpSpPr>
          <a:xfrm flipH="1">
            <a:off x="9769501" y="640389"/>
            <a:ext cx="2002862" cy="1003665"/>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9792201" y="853262"/>
            <a:ext cx="1512389" cy="663575"/>
          </a:xfrm>
          <a:prstGeom prst="rect">
            <a:avLst/>
          </a:prstGeom>
        </p:spPr>
        <p:txBody>
          <a:bodyPr lIns="91433" tIns="45717" rIns="91433" bIns="45717"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10297943" y="1644054"/>
            <a:ext cx="6349944" cy="1247133"/>
          </a:xfrm>
          <a:prstGeom prst="rect">
            <a:avLst/>
          </a:prstGeom>
        </p:spPr>
        <p:txBody>
          <a:bodyPr lIns="91433" tIns="45717" rIns="91433" bIns="45717"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1345760" y="2689426"/>
            <a:ext cx="7402285" cy="267062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1786642" y="2778843"/>
            <a:ext cx="4826002" cy="1092363"/>
          </a:xfrm>
          <a:prstGeom prst="rect">
            <a:avLst/>
          </a:prstGeom>
        </p:spPr>
        <p:txBody>
          <a:bodyPr lIns="91433" tIns="45717" rIns="91433" bIns="45717" anchor="ctr">
            <a:noAutofit/>
          </a:bodyPr>
          <a:lstStyle>
            <a:lvl1pPr marL="0" marR="0" indent="0" algn="r" defTabSz="1632585" rtl="0" eaLnBrk="1" fontAlgn="auto" latinLnBrk="0" hangingPunct="1">
              <a:lnSpc>
                <a:spcPct val="100000"/>
              </a:lnSpc>
              <a:spcBef>
                <a:spcPts val="0"/>
              </a:spcBef>
              <a:spcAft>
                <a:spcPts val="0"/>
              </a:spcAft>
              <a:buClrTx/>
              <a:buSzTx/>
              <a:buFontTx/>
              <a:buNone/>
              <a:defRPr sz="4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50" name="正方形/長方形 49"/>
          <p:cNvSpPr/>
          <p:nvPr userDrawn="1"/>
        </p:nvSpPr>
        <p:spPr>
          <a:xfrm>
            <a:off x="1529445" y="2863829"/>
            <a:ext cx="6792685"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51" name="グループ化 50"/>
          <p:cNvGrpSpPr/>
          <p:nvPr userDrawn="1"/>
        </p:nvGrpSpPr>
        <p:grpSpPr>
          <a:xfrm>
            <a:off x="6612643" y="2800332"/>
            <a:ext cx="2002862" cy="1003665"/>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6969166" y="3013204"/>
            <a:ext cx="1512389" cy="663575"/>
          </a:xfrm>
          <a:prstGeom prst="rect">
            <a:avLst/>
          </a:prstGeom>
        </p:spPr>
        <p:txBody>
          <a:bodyPr lIns="91433" tIns="45717" rIns="91433" bIns="45717"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1741771" y="3803997"/>
            <a:ext cx="6349944" cy="1247133"/>
          </a:xfrm>
          <a:prstGeom prst="rect">
            <a:avLst/>
          </a:prstGeom>
        </p:spPr>
        <p:txBody>
          <a:bodyPr lIns="91433" tIns="45717" rIns="91433" bIns="45717"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1349300" y="7071163"/>
            <a:ext cx="7402285" cy="267062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1790181" y="7160580"/>
            <a:ext cx="4826002" cy="1092363"/>
          </a:xfrm>
          <a:prstGeom prst="rect">
            <a:avLst/>
          </a:prstGeom>
        </p:spPr>
        <p:txBody>
          <a:bodyPr lIns="91433" tIns="45717" rIns="91433" bIns="45717" anchor="ctr">
            <a:noAutofit/>
          </a:bodyPr>
          <a:lstStyle>
            <a:lvl1pPr marL="0" marR="0" indent="0" algn="r" defTabSz="1632585" rtl="0" eaLnBrk="1" fontAlgn="auto" latinLnBrk="0" hangingPunct="1">
              <a:lnSpc>
                <a:spcPct val="100000"/>
              </a:lnSpc>
              <a:spcBef>
                <a:spcPts val="0"/>
              </a:spcBef>
              <a:spcAft>
                <a:spcPts val="0"/>
              </a:spcAft>
              <a:buClrTx/>
              <a:buSzTx/>
              <a:buFontTx/>
              <a:buNone/>
              <a:defRPr sz="4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63" name="正方形/長方形 62"/>
          <p:cNvSpPr/>
          <p:nvPr userDrawn="1"/>
        </p:nvSpPr>
        <p:spPr>
          <a:xfrm>
            <a:off x="1532985" y="7245566"/>
            <a:ext cx="6792685"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64" name="グループ化 63"/>
          <p:cNvGrpSpPr/>
          <p:nvPr userDrawn="1"/>
        </p:nvGrpSpPr>
        <p:grpSpPr>
          <a:xfrm>
            <a:off x="6616183" y="7182069"/>
            <a:ext cx="2002862" cy="1003665"/>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6972707" y="7394942"/>
            <a:ext cx="1512389" cy="663575"/>
          </a:xfrm>
          <a:prstGeom prst="rect">
            <a:avLst/>
          </a:prstGeom>
        </p:spPr>
        <p:txBody>
          <a:bodyPr lIns="91433" tIns="45717" rIns="91433" bIns="45717"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1745312" y="8185734"/>
            <a:ext cx="6349944" cy="1247133"/>
          </a:xfrm>
          <a:prstGeom prst="rect">
            <a:avLst/>
          </a:prstGeom>
        </p:spPr>
        <p:txBody>
          <a:bodyPr lIns="91433" tIns="45717" rIns="91433" bIns="45717"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5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40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6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7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95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110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200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3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3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4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29028" y="-29028"/>
            <a:ext cx="18360001"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8" name="直線コネクタ 7"/>
          <p:cNvCxnSpPr/>
          <p:nvPr userDrawn="1"/>
        </p:nvCxnSpPr>
        <p:spPr>
          <a:xfrm>
            <a:off x="0" y="5001757"/>
            <a:ext cx="18291175" cy="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7194312" y="961966"/>
            <a:ext cx="9468089" cy="3976913"/>
          </a:xfrm>
          <a:prstGeom prst="rect">
            <a:avLst/>
          </a:prstGeom>
        </p:spPr>
        <p:txBody>
          <a:bodyPr lIns="91433" tIns="45717" rIns="91433" bIns="45717"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7174525" y="5298095"/>
            <a:ext cx="9531420" cy="3932990"/>
          </a:xfrm>
          <a:prstGeom prst="rect">
            <a:avLst/>
          </a:prstGeom>
        </p:spPr>
        <p:txBody>
          <a:bodyPr lIns="91433" tIns="45717" rIns="91433" bIns="45717"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09168" y="767382"/>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1" y="1851143"/>
            <a:ext cx="3559176" cy="6329363"/>
          </a:xfrm>
          <a:prstGeom prst="rect">
            <a:avLst/>
          </a:prstGeom>
          <a:effectLst>
            <a:innerShdw blurRad="114300">
              <a:prstClr val="black"/>
            </a:innerShdw>
          </a:effectLst>
        </p:spPr>
        <p:txBody>
          <a:bodyPr lIns="91433" tIns="45717" rIns="91433" bIns="45717"/>
          <a:lstStyle>
            <a:lvl1pPr>
              <a:defRPr sz="2000" baseline="0"/>
            </a:lvl1pPr>
          </a:lstStyle>
          <a:p>
            <a:r>
              <a:rPr kumimoji="1" lang="en-US" altLang="ja-JP" dirty="0"/>
              <a:t>Add an image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227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29028" y="-29028"/>
            <a:ext cx="18360001"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8" name="直線コネクタ 7"/>
          <p:cNvCxnSpPr/>
          <p:nvPr userDrawn="1"/>
        </p:nvCxnSpPr>
        <p:spPr>
          <a:xfrm>
            <a:off x="0" y="5001757"/>
            <a:ext cx="18291175" cy="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9723647" y="961966"/>
            <a:ext cx="7593684" cy="3976913"/>
          </a:xfrm>
          <a:prstGeom prst="rect">
            <a:avLst/>
          </a:prstGeom>
        </p:spPr>
        <p:txBody>
          <a:bodyPr lIns="91433" tIns="45717" rIns="91433" bIns="45717"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9720775" y="5298095"/>
            <a:ext cx="7644479" cy="3932990"/>
          </a:xfrm>
          <a:prstGeom prst="rect">
            <a:avLst/>
          </a:prstGeom>
        </p:spPr>
        <p:txBody>
          <a:bodyPr lIns="91433" tIns="45717" rIns="91433" bIns="45717"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77395" y="961965"/>
            <a:ext cx="5876714" cy="8355707"/>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8089" y="4118967"/>
            <a:ext cx="2544366" cy="519870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167839" y="4797664"/>
            <a:ext cx="2184867" cy="3841313"/>
          </a:xfrm>
          <a:prstGeom prst="rect">
            <a:avLst/>
          </a:prstGeom>
          <a:effectLst>
            <a:innerShdw blurRad="114300">
              <a:prstClr val="black"/>
            </a:innerShdw>
          </a:effectLst>
        </p:spPr>
        <p:txBody>
          <a:bodyPr lIns="91433" tIns="45717" rIns="91433" bIns="45717"/>
          <a:lstStyle>
            <a:lvl1pPr>
              <a:defRPr sz="2000" baseline="0"/>
            </a:lvl1pPr>
          </a:lstStyle>
          <a:p>
            <a:r>
              <a:rPr kumimoji="1" lang="en-US" altLang="ja-JP" dirty="0"/>
              <a:t>Add an image</a:t>
            </a:r>
            <a:endParaRPr kumimoji="1" lang="ja-JP" altLang="en-US" dirty="0"/>
          </a:p>
        </p:txBody>
      </p:sp>
      <p:sp>
        <p:nvSpPr>
          <p:cNvPr id="9" name="図プレースホルダー 3"/>
          <p:cNvSpPr>
            <a:spLocks noGrp="1"/>
          </p:cNvSpPr>
          <p:nvPr>
            <p:ph type="pic" sz="quarter" idx="18" hasCustomPrompt="1"/>
          </p:nvPr>
        </p:nvSpPr>
        <p:spPr>
          <a:xfrm>
            <a:off x="3765141" y="1737549"/>
            <a:ext cx="5101223" cy="6804537"/>
          </a:xfrm>
          <a:prstGeom prst="rect">
            <a:avLst/>
          </a:prstGeom>
          <a:effectLst>
            <a:innerShdw blurRad="114300">
              <a:prstClr val="black"/>
            </a:innerShdw>
          </a:effectLst>
        </p:spPr>
        <p:txBody>
          <a:bodyPr lIns="91433" tIns="45717" rIns="91433" bIns="45717"/>
          <a:lstStyle>
            <a:lvl1pPr>
              <a:defRPr sz="2000" baseline="0"/>
            </a:lvl1pPr>
          </a:lstStyle>
          <a:p>
            <a:r>
              <a:rPr kumimoji="1" lang="en-US" altLang="ja-JP" dirty="0"/>
              <a:t>Add an image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77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29028" y="-29028"/>
            <a:ext cx="18360001" cy="75183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8" name="直線コネクタ 7"/>
          <p:cNvCxnSpPr/>
          <p:nvPr userDrawn="1"/>
        </p:nvCxnSpPr>
        <p:spPr>
          <a:xfrm>
            <a:off x="0" y="7324042"/>
            <a:ext cx="18291175" cy="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7174524" y="7590971"/>
            <a:ext cx="9776379" cy="1640112"/>
          </a:xfrm>
          <a:prstGeom prst="rect">
            <a:avLst/>
          </a:prstGeom>
        </p:spPr>
        <p:txBody>
          <a:bodyPr lIns="91433" tIns="45717" rIns="91433" bIns="45717" anchor="t">
            <a:normAutofit/>
          </a:bodyPr>
          <a:lstStyle>
            <a:lvl1pPr marL="0" indent="0" algn="l">
              <a:lnSpc>
                <a:spcPct val="130000"/>
              </a:lnSpc>
              <a:buFontTx/>
              <a:buNone/>
              <a:defRPr sz="20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9168" y="767382"/>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1" y="1851143"/>
            <a:ext cx="3559176" cy="6329363"/>
          </a:xfrm>
          <a:prstGeom prst="rect">
            <a:avLst/>
          </a:prstGeom>
          <a:effectLst>
            <a:innerShdw blurRad="114300">
              <a:prstClr val="black"/>
            </a:innerShdw>
          </a:effectLst>
        </p:spPr>
        <p:txBody>
          <a:bodyPr lIns="91433" tIns="45717" rIns="91433" bIns="45717"/>
          <a:lstStyle>
            <a:lvl1pPr>
              <a:defRPr sz="2000" baseline="0"/>
            </a:lvl1pPr>
          </a:lstStyle>
          <a:p>
            <a:r>
              <a:rPr kumimoji="1" lang="en-US" altLang="ja-JP" dirty="0"/>
              <a:t>Add an image</a:t>
            </a:r>
            <a:endParaRPr kumimoji="1" lang="ja-JP" altLang="en-US" dirty="0"/>
          </a:p>
        </p:txBody>
      </p:sp>
      <p:sp>
        <p:nvSpPr>
          <p:cNvPr id="9" name="図プレースホルダー 28"/>
          <p:cNvSpPr>
            <a:spLocks noGrp="1"/>
          </p:cNvSpPr>
          <p:nvPr>
            <p:ph type="pic" sz="quarter" idx="22" hasCustomPrompt="1"/>
          </p:nvPr>
        </p:nvSpPr>
        <p:spPr>
          <a:xfrm>
            <a:off x="7158227" y="1311729"/>
            <a:ext cx="767673" cy="767673"/>
          </a:xfrm>
          <a:prstGeom prst="rect">
            <a:avLst/>
          </a:prstGeom>
          <a:effectLst>
            <a:innerShdw blurRad="63500" dist="508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10" name="テキスト プレースホルダー 5"/>
          <p:cNvSpPr>
            <a:spLocks noGrp="1"/>
          </p:cNvSpPr>
          <p:nvPr>
            <p:ph type="body" sz="quarter" idx="23" hasCustomPrompt="1"/>
          </p:nvPr>
        </p:nvSpPr>
        <p:spPr>
          <a:xfrm>
            <a:off x="8069944" y="2002529"/>
            <a:ext cx="8880960" cy="958388"/>
          </a:xfrm>
          <a:prstGeom prst="rect">
            <a:avLst/>
          </a:prstGeom>
        </p:spPr>
        <p:txBody>
          <a:bodyPr lIns="91433" tIns="45717" rIns="91433" bIns="45717" anchor="t">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en-US" altLang="ja-JP" dirty="0"/>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8069944" y="1369787"/>
            <a:ext cx="8880960" cy="647693"/>
          </a:xfrm>
          <a:prstGeom prst="rect">
            <a:avLst/>
          </a:prstGeom>
        </p:spPr>
        <p:txBody>
          <a:bodyPr lIns="91433" tIns="45717" rIns="91433" bIns="45717"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7158227" y="3124086"/>
            <a:ext cx="767673" cy="767673"/>
          </a:xfrm>
          <a:prstGeom prst="rect">
            <a:avLst/>
          </a:prstGeom>
          <a:effectLst>
            <a:innerShdw blurRad="63500" dist="508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22" name="テキスト プレースホルダー 5"/>
          <p:cNvSpPr>
            <a:spLocks noGrp="1"/>
          </p:cNvSpPr>
          <p:nvPr>
            <p:ph type="body" sz="quarter" idx="25" hasCustomPrompt="1"/>
          </p:nvPr>
        </p:nvSpPr>
        <p:spPr>
          <a:xfrm>
            <a:off x="8069944" y="3814886"/>
            <a:ext cx="8880960" cy="958388"/>
          </a:xfrm>
          <a:prstGeom prst="rect">
            <a:avLst/>
          </a:prstGeom>
        </p:spPr>
        <p:txBody>
          <a:bodyPr lIns="91433" tIns="45717" rIns="91433" bIns="45717" anchor="t">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en-US" altLang="ja-JP" dirty="0"/>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8069944" y="3182144"/>
            <a:ext cx="8880960" cy="647693"/>
          </a:xfrm>
          <a:prstGeom prst="rect">
            <a:avLst/>
          </a:prstGeom>
        </p:spPr>
        <p:txBody>
          <a:bodyPr lIns="91433" tIns="45717" rIns="91433" bIns="45717"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7158227" y="4936443"/>
            <a:ext cx="767673" cy="767673"/>
          </a:xfrm>
          <a:prstGeom prst="rect">
            <a:avLst/>
          </a:prstGeom>
          <a:effectLst>
            <a:innerShdw blurRad="63500" dist="508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25" name="テキスト プレースホルダー 5"/>
          <p:cNvSpPr>
            <a:spLocks noGrp="1"/>
          </p:cNvSpPr>
          <p:nvPr>
            <p:ph type="body" sz="quarter" idx="28" hasCustomPrompt="1"/>
          </p:nvPr>
        </p:nvSpPr>
        <p:spPr>
          <a:xfrm>
            <a:off x="8069944" y="5627243"/>
            <a:ext cx="8880960" cy="958388"/>
          </a:xfrm>
          <a:prstGeom prst="rect">
            <a:avLst/>
          </a:prstGeom>
        </p:spPr>
        <p:txBody>
          <a:bodyPr lIns="91433" tIns="45717" rIns="91433" bIns="45717" anchor="t">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en-US" altLang="ja-JP" dirty="0"/>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8069944" y="4994501"/>
            <a:ext cx="8880960" cy="647693"/>
          </a:xfrm>
          <a:prstGeom prst="rect">
            <a:avLst/>
          </a:prstGeom>
        </p:spPr>
        <p:txBody>
          <a:bodyPr lIns="91433" tIns="45717" rIns="91433" bIns="45717"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225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275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35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40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475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525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dirty="0"/>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userDrawn="1"/>
        </p:nvSpPr>
        <p:spPr>
          <a:xfrm rot="5400000">
            <a:off x="5633542" y="1351034"/>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8" name="グループ化 7"/>
          <p:cNvGrpSpPr/>
          <p:nvPr userDrawn="1"/>
        </p:nvGrpSpPr>
        <p:grpSpPr>
          <a:xfrm>
            <a:off x="3478249" y="3746087"/>
            <a:ext cx="5128896"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4" y="3224480"/>
            <a:ext cx="482540" cy="1722666"/>
          </a:xfrm>
          <a:prstGeom prst="rect">
            <a:avLst/>
          </a:prstGeom>
        </p:spPr>
      </p:pic>
      <p:sp>
        <p:nvSpPr>
          <p:cNvPr id="14" name="テキスト プレースホルダー 5"/>
          <p:cNvSpPr>
            <a:spLocks noGrp="1"/>
          </p:cNvSpPr>
          <p:nvPr>
            <p:ph type="body" sz="quarter" idx="15" hasCustomPrompt="1"/>
          </p:nvPr>
        </p:nvSpPr>
        <p:spPr>
          <a:xfrm>
            <a:off x="3478246" y="3746087"/>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915851" y="3747457"/>
            <a:ext cx="243285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3466274" y="4535756"/>
            <a:ext cx="4895758"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
        <p:nvSpPr>
          <p:cNvPr id="17" name="二等辺三角形 10"/>
          <p:cNvSpPr/>
          <p:nvPr userDrawn="1"/>
        </p:nvSpPr>
        <p:spPr>
          <a:xfrm rot="5400000">
            <a:off x="5633542" y="3925064"/>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18" name="グループ化 17"/>
          <p:cNvGrpSpPr/>
          <p:nvPr userDrawn="1"/>
        </p:nvGrpSpPr>
        <p:grpSpPr>
          <a:xfrm>
            <a:off x="3478249" y="6320117"/>
            <a:ext cx="5128896"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4" y="5798510"/>
            <a:ext cx="482540" cy="1722666"/>
          </a:xfrm>
          <a:prstGeom prst="rect">
            <a:avLst/>
          </a:prstGeom>
        </p:spPr>
      </p:pic>
      <p:sp>
        <p:nvSpPr>
          <p:cNvPr id="24" name="テキスト プレースホルダー 5"/>
          <p:cNvSpPr>
            <a:spLocks noGrp="1"/>
          </p:cNvSpPr>
          <p:nvPr>
            <p:ph type="body" sz="quarter" idx="18" hasCustomPrompt="1"/>
          </p:nvPr>
        </p:nvSpPr>
        <p:spPr>
          <a:xfrm>
            <a:off x="3478246" y="6320117"/>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915851" y="6321487"/>
            <a:ext cx="243285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3466274" y="7109786"/>
            <a:ext cx="4895758"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
        <p:nvSpPr>
          <p:cNvPr id="67" name="二等辺三角形 10"/>
          <p:cNvSpPr/>
          <p:nvPr userDrawn="1"/>
        </p:nvSpPr>
        <p:spPr>
          <a:xfrm rot="5400000">
            <a:off x="13841377" y="1353791"/>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68" name="グループ化 67"/>
          <p:cNvGrpSpPr/>
          <p:nvPr userDrawn="1"/>
        </p:nvGrpSpPr>
        <p:grpSpPr>
          <a:xfrm>
            <a:off x="11686084" y="3748843"/>
            <a:ext cx="5128896"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19" y="3227237"/>
            <a:ext cx="482540" cy="1722666"/>
          </a:xfrm>
          <a:prstGeom prst="rect">
            <a:avLst/>
          </a:prstGeom>
        </p:spPr>
      </p:pic>
      <p:sp>
        <p:nvSpPr>
          <p:cNvPr id="74" name="テキスト プレースホルダー 5"/>
          <p:cNvSpPr>
            <a:spLocks noGrp="1"/>
          </p:cNvSpPr>
          <p:nvPr>
            <p:ph type="body" sz="quarter" idx="24" hasCustomPrompt="1"/>
          </p:nvPr>
        </p:nvSpPr>
        <p:spPr>
          <a:xfrm>
            <a:off x="11686081" y="3748846"/>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9123688" y="3750215"/>
            <a:ext cx="243285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11674108" y="4538514"/>
            <a:ext cx="4895758"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
        <p:nvSpPr>
          <p:cNvPr id="77" name="二等辺三角形 10"/>
          <p:cNvSpPr/>
          <p:nvPr userDrawn="1"/>
        </p:nvSpPr>
        <p:spPr>
          <a:xfrm rot="5400000">
            <a:off x="13841377" y="3927821"/>
            <a:ext cx="899888" cy="5469557"/>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78" name="グループ化 77"/>
          <p:cNvGrpSpPr/>
          <p:nvPr userDrawn="1"/>
        </p:nvGrpSpPr>
        <p:grpSpPr>
          <a:xfrm>
            <a:off x="11686084" y="6322874"/>
            <a:ext cx="5128896"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19" y="5801267"/>
            <a:ext cx="482540" cy="1722666"/>
          </a:xfrm>
          <a:prstGeom prst="rect">
            <a:avLst/>
          </a:prstGeom>
        </p:spPr>
      </p:pic>
      <p:sp>
        <p:nvSpPr>
          <p:cNvPr id="84" name="テキスト プレースホルダー 5"/>
          <p:cNvSpPr>
            <a:spLocks noGrp="1"/>
          </p:cNvSpPr>
          <p:nvPr>
            <p:ph type="body" sz="quarter" idx="27" hasCustomPrompt="1"/>
          </p:nvPr>
        </p:nvSpPr>
        <p:spPr>
          <a:xfrm>
            <a:off x="11686081" y="6322876"/>
            <a:ext cx="4782186"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9123688" y="6324245"/>
            <a:ext cx="243285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11674108" y="7112544"/>
            <a:ext cx="4895758"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2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3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4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4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5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5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29028" y="5131136"/>
            <a:ext cx="18360001"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8" name="直線コネクタ 7"/>
          <p:cNvCxnSpPr/>
          <p:nvPr userDrawn="1"/>
        </p:nvCxnSpPr>
        <p:spPr>
          <a:xfrm>
            <a:off x="0" y="5311253"/>
            <a:ext cx="18291175" cy="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10438229" y="1859614"/>
            <a:ext cx="6991644" cy="3166349"/>
          </a:xfrm>
          <a:prstGeom prst="rect">
            <a:avLst/>
          </a:prstGeom>
          <a:noFill/>
        </p:spPr>
        <p:txBody>
          <a:bodyPr lIns="91433" tIns="45717" rIns="91433" bIns="45717" anchor="b">
            <a:noAutofit/>
          </a:bodyPr>
          <a:lstStyle>
            <a:lvl1pPr algn="l">
              <a:lnSpc>
                <a:spcPts val="6000"/>
              </a:lnSpc>
              <a:spcBef>
                <a:spcPts val="0"/>
              </a:spcBef>
              <a:defRPr sz="61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10451725" y="5438774"/>
            <a:ext cx="6969800" cy="3932990"/>
          </a:xfrm>
          <a:prstGeom prst="rect">
            <a:avLst/>
          </a:prstGeom>
        </p:spPr>
        <p:txBody>
          <a:bodyPr lIns="91433" tIns="45717" rIns="91433" bIns="45717" anchor="t">
            <a:normAutofit/>
          </a:bodyPr>
          <a:lstStyle>
            <a:lvl1pPr marL="0" indent="0" algn="l">
              <a:lnSpc>
                <a:spcPct val="130000"/>
              </a:lnSpc>
              <a:buFontTx/>
              <a:buNone/>
              <a:defRPr sz="20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800" y="1772529"/>
            <a:ext cx="8991827" cy="7284159"/>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1430777" y="2096089"/>
            <a:ext cx="8304065" cy="4557932"/>
          </a:xfrm>
          <a:prstGeom prst="rect">
            <a:avLst/>
          </a:prstGeom>
          <a:effectLst>
            <a:innerShdw blurRad="114300">
              <a:prstClr val="black"/>
            </a:innerShdw>
          </a:effectLst>
        </p:spPr>
        <p:txBody>
          <a:bodyPr lIns="91433" tIns="45717" rIns="91433" bIns="45717"/>
          <a:lstStyle>
            <a:lvl1pPr>
              <a:defRPr sz="2000">
                <a:solidFill>
                  <a:schemeClr val="bg1"/>
                </a:solidFill>
              </a:defRPr>
            </a:lvl1pPr>
          </a:lstStyle>
          <a:p>
            <a:r>
              <a:rPr kumimoji="1" lang="en-US" altLang="ja-JP" dirty="0"/>
              <a:t>Add an image</a:t>
            </a:r>
            <a:endParaRPr kumimoji="1" lang="ja-JP" altLang="en-US" dirty="0"/>
          </a:p>
        </p:txBody>
      </p:sp>
      <p:grpSp>
        <p:nvGrpSpPr>
          <p:cNvPr id="14" name="グループ化 13"/>
          <p:cNvGrpSpPr/>
          <p:nvPr userDrawn="1"/>
        </p:nvGrpSpPr>
        <p:grpSpPr>
          <a:xfrm>
            <a:off x="16778434" y="339172"/>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00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327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29029" y="-29028"/>
            <a:ext cx="4340513"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p>
        </p:txBody>
      </p:sp>
      <p:grpSp>
        <p:nvGrpSpPr>
          <p:cNvPr id="9" name="グループ化 8"/>
          <p:cNvGrpSpPr/>
          <p:nvPr userDrawn="1"/>
        </p:nvGrpSpPr>
        <p:grpSpPr>
          <a:xfrm>
            <a:off x="16778434" y="339172"/>
            <a:ext cx="1150664" cy="1150664"/>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13" name="二等辺三角形 10"/>
          <p:cNvSpPr/>
          <p:nvPr userDrawn="1"/>
        </p:nvSpPr>
        <p:spPr>
          <a:xfrm rot="5400000">
            <a:off x="9801449" y="-1532943"/>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14" name="グループ化 13"/>
          <p:cNvGrpSpPr/>
          <p:nvPr userDrawn="1"/>
        </p:nvGrpSpPr>
        <p:grpSpPr>
          <a:xfrm>
            <a:off x="6480884" y="2023415"/>
            <a:ext cx="7455472" cy="663576"/>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6607493" y="2023417"/>
            <a:ext cx="6982152" cy="647693"/>
          </a:xfrm>
          <a:prstGeom prst="rect">
            <a:avLst/>
          </a:prstGeom>
        </p:spPr>
        <p:txBody>
          <a:bodyPr lIns="91433" tIns="45717" rIns="91433" bIns="45717"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6597582" y="2813086"/>
            <a:ext cx="10152716" cy="1210778"/>
          </a:xfrm>
          <a:prstGeom prst="rect">
            <a:avLst/>
          </a:prstGeom>
        </p:spPr>
        <p:txBody>
          <a:bodyPr lIns="91433" tIns="45717" rIns="91433" bIns="45717"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
        <p:nvSpPr>
          <p:cNvPr id="28" name="二等辺三角形 10"/>
          <p:cNvSpPr/>
          <p:nvPr userDrawn="1"/>
        </p:nvSpPr>
        <p:spPr>
          <a:xfrm rot="5400000">
            <a:off x="9801451" y="979788"/>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29" name="グループ化 28"/>
          <p:cNvGrpSpPr/>
          <p:nvPr userDrawn="1"/>
        </p:nvGrpSpPr>
        <p:grpSpPr>
          <a:xfrm>
            <a:off x="6480884" y="4536146"/>
            <a:ext cx="7455472" cy="663576"/>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6607493" y="4536146"/>
            <a:ext cx="6982152" cy="647693"/>
          </a:xfrm>
          <a:prstGeom prst="rect">
            <a:avLst/>
          </a:prstGeom>
        </p:spPr>
        <p:txBody>
          <a:bodyPr lIns="91433" tIns="45717" rIns="91433" bIns="45717"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6597584" y="5325817"/>
            <a:ext cx="10152716" cy="1210778"/>
          </a:xfrm>
          <a:prstGeom prst="rect">
            <a:avLst/>
          </a:prstGeom>
        </p:spPr>
        <p:txBody>
          <a:bodyPr lIns="91433" tIns="45717" rIns="91433" bIns="45717"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sp>
        <p:nvSpPr>
          <p:cNvPr id="36" name="二等辺三角形 10"/>
          <p:cNvSpPr/>
          <p:nvPr userDrawn="1"/>
        </p:nvSpPr>
        <p:spPr>
          <a:xfrm rot="5400000">
            <a:off x="9801451" y="3504595"/>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37" name="グループ化 36"/>
          <p:cNvGrpSpPr/>
          <p:nvPr userDrawn="1"/>
        </p:nvGrpSpPr>
        <p:grpSpPr>
          <a:xfrm>
            <a:off x="6480884" y="7060953"/>
            <a:ext cx="7455472" cy="663576"/>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6607493" y="7060955"/>
            <a:ext cx="6982152" cy="647693"/>
          </a:xfrm>
          <a:prstGeom prst="rect">
            <a:avLst/>
          </a:prstGeom>
        </p:spPr>
        <p:txBody>
          <a:bodyPr lIns="91433" tIns="45717" rIns="91433" bIns="45717"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6597584" y="7850624"/>
            <a:ext cx="10152716" cy="1210778"/>
          </a:xfrm>
          <a:prstGeom prst="rect">
            <a:avLst/>
          </a:prstGeom>
        </p:spPr>
        <p:txBody>
          <a:bodyPr lIns="91433" tIns="45717" rIns="91433" bIns="45717"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en-US" altLang="ja-JP" dirty="0"/>
          </a:p>
        </p:txBody>
      </p:sp>
      <p:cxnSp>
        <p:nvCxnSpPr>
          <p:cNvPr id="45" name="直線コネクタ 44"/>
          <p:cNvCxnSpPr/>
          <p:nvPr userDrawn="1"/>
        </p:nvCxnSpPr>
        <p:spPr>
          <a:xfrm>
            <a:off x="4151085" y="0"/>
            <a:ext cx="0" cy="1033897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39086" y="866364"/>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531898" y="1964194"/>
            <a:ext cx="3559176" cy="6329363"/>
          </a:xfrm>
          <a:prstGeom prst="rect">
            <a:avLst/>
          </a:prstGeom>
          <a:effectLst>
            <a:innerShdw blurRad="114300">
              <a:prstClr val="black"/>
            </a:innerShdw>
          </a:effectLst>
        </p:spPr>
        <p:txBody>
          <a:bodyPr lIns="91433" tIns="45717" rIns="91433" bIns="45717"/>
          <a:lstStyle>
            <a:lvl1pPr>
              <a:defRPr sz="2000" baseline="0"/>
            </a:lvl1pPr>
          </a:lstStyle>
          <a:p>
            <a:r>
              <a:rPr kumimoji="1" lang="en-US" altLang="ja-JP" dirty="0"/>
              <a:t>Add an image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4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4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5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29028" y="5154972"/>
            <a:ext cx="18360001" cy="5184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p>
        </p:txBody>
      </p:sp>
      <p:cxnSp>
        <p:nvCxnSpPr>
          <p:cNvPr id="24" name="直線コネクタ 23"/>
          <p:cNvCxnSpPr/>
          <p:nvPr userDrawn="1"/>
        </p:nvCxnSpPr>
        <p:spPr>
          <a:xfrm>
            <a:off x="0" y="5316991"/>
            <a:ext cx="18291175" cy="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628208" y="2067584"/>
            <a:ext cx="10360932"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7" name="図プレースホルダー 6"/>
          <p:cNvSpPr>
            <a:spLocks noGrp="1"/>
          </p:cNvSpPr>
          <p:nvPr>
            <p:ph type="pic" sz="quarter" idx="10" hasCustomPrompt="1"/>
          </p:nvPr>
        </p:nvSpPr>
        <p:spPr>
          <a:xfrm>
            <a:off x="628208" y="2686711"/>
            <a:ext cx="10360932" cy="5880101"/>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91433" tIns="45717" rIns="91433" bIns="45717"/>
          <a:lstStyle>
            <a:lvl1pPr>
              <a:defRPr sz="2000" baseline="0"/>
            </a:lvl1pPr>
          </a:lstStyle>
          <a:p>
            <a:r>
              <a:rPr kumimoji="1" lang="en-US" altLang="ja-JP" dirty="0"/>
              <a:t>Add an image</a:t>
            </a:r>
            <a:endParaRPr kumimoji="1" lang="ja-JP" altLang="en-US" dirty="0"/>
          </a:p>
        </p:txBody>
      </p:sp>
      <p:grpSp>
        <p:nvGrpSpPr>
          <p:cNvPr id="13" name="グループ化 12"/>
          <p:cNvGrpSpPr/>
          <p:nvPr userDrawn="1"/>
        </p:nvGrpSpPr>
        <p:grpSpPr>
          <a:xfrm>
            <a:off x="817972" y="2232734"/>
            <a:ext cx="820614" cy="267287"/>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grpSp>
      <p:grpSp>
        <p:nvGrpSpPr>
          <p:cNvPr id="17" name="グループ化 16"/>
          <p:cNvGrpSpPr/>
          <p:nvPr userDrawn="1"/>
        </p:nvGrpSpPr>
        <p:grpSpPr>
          <a:xfrm>
            <a:off x="10412106" y="2203721"/>
            <a:ext cx="432001" cy="348275"/>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11264913" y="1859614"/>
            <a:ext cx="6486058" cy="3166349"/>
          </a:xfrm>
          <a:prstGeom prst="rect">
            <a:avLst/>
          </a:prstGeom>
          <a:noFill/>
        </p:spPr>
        <p:txBody>
          <a:bodyPr lIns="91433" tIns="45717" rIns="91433" bIns="45717" anchor="b">
            <a:noAutofit/>
          </a:bodyPr>
          <a:lstStyle>
            <a:lvl1pPr algn="l">
              <a:lnSpc>
                <a:spcPts val="6000"/>
              </a:lnSpc>
              <a:spcBef>
                <a:spcPts val="0"/>
              </a:spcBef>
              <a:defRPr sz="61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11274064" y="5438776"/>
            <a:ext cx="6476566" cy="3560084"/>
          </a:xfrm>
          <a:prstGeom prst="rect">
            <a:avLst/>
          </a:prstGeom>
        </p:spPr>
        <p:txBody>
          <a:bodyPr lIns="91433" tIns="45717" rIns="91433" bIns="45717" anchor="t">
            <a:normAutofit/>
          </a:bodyPr>
          <a:lstStyle>
            <a:lvl1pPr marL="0" indent="0" algn="l">
              <a:lnSpc>
                <a:spcPct val="130000"/>
              </a:lnSpc>
              <a:buFontTx/>
              <a:buNone/>
              <a:defRPr sz="20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16778434" y="339172"/>
            <a:ext cx="1150664" cy="1150664"/>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302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1098868" y="3281657"/>
            <a:ext cx="16093440" cy="3976913"/>
          </a:xfrm>
          <a:prstGeom prst="rect">
            <a:avLst/>
          </a:prstGeom>
        </p:spPr>
        <p:txBody>
          <a:bodyPr lIns="91433" tIns="45717" rIns="91433" bIns="45717" anchor="ctr">
            <a:noAutofit/>
          </a:bodyPr>
          <a:lstStyle>
            <a:lvl1pPr algn="ctr">
              <a:lnSpc>
                <a:spcPts val="6000"/>
              </a:lnSpc>
              <a:spcBef>
                <a:spcPts val="0"/>
              </a:spcBef>
              <a:defRPr sz="66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1046391" y="1517279"/>
            <a:ext cx="7325472" cy="732547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1163128" y="1634013"/>
            <a:ext cx="7091999" cy="7092000"/>
          </a:xfrm>
          <a:prstGeom prst="ellipse">
            <a:avLst/>
          </a:prstGeom>
          <a:effectLst>
            <a:innerShdw blurRad="114300">
              <a:prstClr val="black"/>
            </a:innerShdw>
          </a:effectLst>
        </p:spPr>
        <p:txBody>
          <a:bodyPr lIns="91433" tIns="45717" rIns="91433" bIns="45717">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7" name="テキスト プレースホルダー 5"/>
          <p:cNvSpPr>
            <a:spLocks noGrp="1"/>
          </p:cNvSpPr>
          <p:nvPr>
            <p:ph type="body" sz="quarter" idx="16" hasCustomPrompt="1"/>
          </p:nvPr>
        </p:nvSpPr>
        <p:spPr>
          <a:xfrm>
            <a:off x="8949921" y="2590616"/>
            <a:ext cx="8517767" cy="1407887"/>
          </a:xfrm>
          <a:prstGeom prst="rect">
            <a:avLst/>
          </a:prstGeom>
        </p:spPr>
        <p:txBody>
          <a:bodyPr lIns="91433" tIns="45717" rIns="91433" bIns="45717"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8949920" y="4102240"/>
            <a:ext cx="1077775" cy="1077776"/>
          </a:xfrm>
          <a:prstGeom prst="rect">
            <a:avLst/>
          </a:prstGeom>
          <a:effectLst>
            <a:innerShdw blurRad="63500" dist="508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9" name="テキスト プレースホルダー 5"/>
          <p:cNvSpPr>
            <a:spLocks noGrp="1"/>
          </p:cNvSpPr>
          <p:nvPr>
            <p:ph type="body" sz="quarter" idx="25" hasCustomPrompt="1"/>
          </p:nvPr>
        </p:nvSpPr>
        <p:spPr>
          <a:xfrm>
            <a:off x="10069898" y="4161934"/>
            <a:ext cx="7397788" cy="958388"/>
          </a:xfrm>
          <a:prstGeom prst="rect">
            <a:avLst/>
          </a:prstGeom>
        </p:spPr>
        <p:txBody>
          <a:bodyPr lIns="91433" tIns="45717" rIns="91433" bIns="45717"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en-US" altLang="ja-JP" dirty="0"/>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8949922" y="6400802"/>
            <a:ext cx="649459" cy="649460"/>
          </a:xfrm>
          <a:prstGeom prst="rect">
            <a:avLst/>
          </a:prstGeom>
          <a:effectLst>
            <a:innerShdw blurRad="63500" dist="254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11" name="テキスト プレースホルダー 5"/>
          <p:cNvSpPr>
            <a:spLocks noGrp="1"/>
          </p:cNvSpPr>
          <p:nvPr>
            <p:ph type="body" sz="quarter" idx="27" hasCustomPrompt="1"/>
          </p:nvPr>
        </p:nvSpPr>
        <p:spPr>
          <a:xfrm>
            <a:off x="9636369" y="6330461"/>
            <a:ext cx="3432516" cy="770855"/>
          </a:xfrm>
          <a:prstGeom prst="rect">
            <a:avLst/>
          </a:prstGeom>
        </p:spPr>
        <p:txBody>
          <a:bodyPr lIns="91433" tIns="45717" rIns="91433" bIns="45717"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13305694" y="6400802"/>
            <a:ext cx="649459" cy="649460"/>
          </a:xfrm>
          <a:prstGeom prst="rect">
            <a:avLst/>
          </a:prstGeom>
          <a:effectLst>
            <a:innerShdw blurRad="63500" dist="254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13" name="テキスト プレースホルダー 5"/>
          <p:cNvSpPr>
            <a:spLocks noGrp="1"/>
          </p:cNvSpPr>
          <p:nvPr>
            <p:ph type="body" sz="quarter" idx="29" hasCustomPrompt="1"/>
          </p:nvPr>
        </p:nvSpPr>
        <p:spPr>
          <a:xfrm>
            <a:off x="13992139" y="6330461"/>
            <a:ext cx="3432516" cy="770855"/>
          </a:xfrm>
          <a:prstGeom prst="rect">
            <a:avLst/>
          </a:prstGeom>
        </p:spPr>
        <p:txBody>
          <a:bodyPr lIns="91433" tIns="45717" rIns="91433" bIns="45717"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8950751" y="7365419"/>
            <a:ext cx="649459" cy="649460"/>
          </a:xfrm>
          <a:prstGeom prst="rect">
            <a:avLst/>
          </a:prstGeom>
          <a:effectLst>
            <a:innerShdw blurRad="63500" dist="254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15" name="テキスト プレースホルダー 5"/>
          <p:cNvSpPr>
            <a:spLocks noGrp="1"/>
          </p:cNvSpPr>
          <p:nvPr>
            <p:ph type="body" sz="quarter" idx="31" hasCustomPrompt="1"/>
          </p:nvPr>
        </p:nvSpPr>
        <p:spPr>
          <a:xfrm>
            <a:off x="9637197" y="7295078"/>
            <a:ext cx="3432516" cy="770855"/>
          </a:xfrm>
          <a:prstGeom prst="rect">
            <a:avLst/>
          </a:prstGeom>
        </p:spPr>
        <p:txBody>
          <a:bodyPr lIns="91433" tIns="45717" rIns="91433" bIns="45717"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13306521" y="7365419"/>
            <a:ext cx="649459" cy="649460"/>
          </a:xfrm>
          <a:prstGeom prst="rect">
            <a:avLst/>
          </a:prstGeom>
          <a:effectLst>
            <a:innerShdw blurRad="63500" dist="25400" dir="18900000">
              <a:prstClr val="black">
                <a:alpha val="50000"/>
              </a:prstClr>
            </a:innerShdw>
          </a:effectLst>
        </p:spPr>
        <p:txBody>
          <a:bodyPr lIns="91433" tIns="45717" rIns="91433" bIns="45717"/>
          <a:lstStyle>
            <a:lvl1pPr>
              <a:defRPr/>
            </a:lvl1pPr>
          </a:lstStyle>
          <a:p>
            <a:r>
              <a:rPr kumimoji="1" lang="en-US" altLang="ja-JP" dirty="0"/>
              <a:t> </a:t>
            </a:r>
            <a:endParaRPr kumimoji="1" lang="ja-JP" altLang="en-US" dirty="0"/>
          </a:p>
        </p:txBody>
      </p:sp>
      <p:sp>
        <p:nvSpPr>
          <p:cNvPr id="17" name="テキスト プレースホルダー 5"/>
          <p:cNvSpPr>
            <a:spLocks noGrp="1"/>
          </p:cNvSpPr>
          <p:nvPr>
            <p:ph type="body" sz="quarter" idx="33" hasCustomPrompt="1"/>
          </p:nvPr>
        </p:nvSpPr>
        <p:spPr>
          <a:xfrm>
            <a:off x="13992967" y="7295078"/>
            <a:ext cx="3432516" cy="770855"/>
          </a:xfrm>
          <a:prstGeom prst="rect">
            <a:avLst/>
          </a:prstGeom>
        </p:spPr>
        <p:txBody>
          <a:bodyPr lIns="91433" tIns="45717" rIns="91433" bIns="45717"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8949921" y="6093816"/>
            <a:ext cx="8517767"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2"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99"/>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5" grpId="2"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38181" y="43542"/>
            <a:ext cx="3600001" cy="3600000"/>
          </a:xfrm>
          <a:prstGeom prst="rect">
            <a:avLst/>
          </a:prstGeom>
          <a:noFill/>
          <a:effectLst>
            <a:innerShdw blurRad="114300">
              <a:prstClr val="black"/>
            </a:innerShdw>
          </a:effectLst>
        </p:spPr>
        <p:txBody>
          <a:bodyPr lIns="91433" tIns="45717" rIns="91433" bIns="45717"/>
          <a:lstStyle>
            <a:lvl1pPr>
              <a:defRPr sz="1800"/>
            </a:lvl1pPr>
          </a:lstStyle>
          <a:p>
            <a:r>
              <a:rPr kumimoji="1" lang="en-US" altLang="ja-JP" dirty="0"/>
              <a:t>Add an image</a:t>
            </a:r>
            <a:endParaRPr kumimoji="1" lang="ja-JP" altLang="en-US" dirty="0"/>
          </a:p>
        </p:txBody>
      </p:sp>
      <p:sp>
        <p:nvSpPr>
          <p:cNvPr id="4" name="図プレースホルダー 5"/>
          <p:cNvSpPr>
            <a:spLocks noGrp="1"/>
          </p:cNvSpPr>
          <p:nvPr>
            <p:ph type="pic" sz="quarter" idx="13" hasCustomPrompt="1"/>
          </p:nvPr>
        </p:nvSpPr>
        <p:spPr>
          <a:xfrm>
            <a:off x="3687752" y="43542"/>
            <a:ext cx="3600001" cy="3600000"/>
          </a:xfrm>
          <a:prstGeom prst="rect">
            <a:avLst/>
          </a:prstGeom>
          <a:noFill/>
          <a:effectLst>
            <a:innerShdw blurRad="114300">
              <a:prstClr val="black"/>
            </a:innerShdw>
          </a:effectLst>
        </p:spPr>
        <p:txBody>
          <a:bodyPr lIns="91433" tIns="45717" rIns="91433" bIns="45717">
            <a:normAutofit/>
          </a:bodyPr>
          <a:lstStyle>
            <a:lvl1pPr marL="0" marR="0" indent="0" algn="l" defTabSz="1632585" rtl="0" eaLnBrk="1" fontAlgn="auto" latinLnBrk="0" hangingPunct="1">
              <a:lnSpc>
                <a:spcPct val="100000"/>
              </a:lnSpc>
              <a:spcBef>
                <a:spcPct val="20000"/>
              </a:spcBef>
              <a:spcAft>
                <a:spcPts val="0"/>
              </a:spcAft>
              <a:buClrTx/>
              <a:buSzTx/>
              <a:buFont typeface="Arial" panose="020B0604020202020204" pitchFamily="34" charset="0"/>
              <a:buNone/>
              <a:defRPr sz="1800"/>
            </a:lvl1pPr>
          </a:lstStyle>
          <a:p>
            <a:r>
              <a:rPr kumimoji="1" lang="en-US" altLang="ja-JP" dirty="0"/>
              <a:t>Add an image</a:t>
            </a:r>
            <a:endParaRPr kumimoji="1" lang="ja-JP" altLang="en-US" dirty="0"/>
          </a:p>
          <a:p>
            <a:endParaRPr kumimoji="1" lang="ja-JP" altLang="en-US" dirty="0"/>
          </a:p>
        </p:txBody>
      </p:sp>
      <p:sp>
        <p:nvSpPr>
          <p:cNvPr id="5" name="図プレースホルダー 5"/>
          <p:cNvSpPr>
            <a:spLocks noGrp="1"/>
          </p:cNvSpPr>
          <p:nvPr>
            <p:ph type="pic" sz="quarter" idx="14" hasCustomPrompt="1"/>
          </p:nvPr>
        </p:nvSpPr>
        <p:spPr>
          <a:xfrm>
            <a:off x="7337324" y="43542"/>
            <a:ext cx="3600001" cy="3600000"/>
          </a:xfrm>
          <a:prstGeom prst="rect">
            <a:avLst/>
          </a:prstGeom>
          <a:noFill/>
          <a:effectLst>
            <a:innerShdw blurRad="114300">
              <a:prstClr val="black"/>
            </a:innerShdw>
          </a:effectLst>
        </p:spPr>
        <p:txBody>
          <a:bodyPr lIns="91433" tIns="45717" rIns="91433" bIns="45717">
            <a:normAutofit/>
          </a:bodyPr>
          <a:lstStyle>
            <a:lvl1pPr marL="0" marR="0" indent="0" algn="l" defTabSz="1632585" rtl="0" eaLnBrk="1" fontAlgn="auto" latinLnBrk="0" hangingPunct="1">
              <a:lnSpc>
                <a:spcPct val="100000"/>
              </a:lnSpc>
              <a:spcBef>
                <a:spcPct val="20000"/>
              </a:spcBef>
              <a:spcAft>
                <a:spcPts val="0"/>
              </a:spcAft>
              <a:buClrTx/>
              <a:buSzTx/>
              <a:buFont typeface="Arial" panose="020B0604020202020204" pitchFamily="34" charset="0"/>
              <a:buNone/>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5" hasCustomPrompt="1"/>
          </p:nvPr>
        </p:nvSpPr>
        <p:spPr>
          <a:xfrm>
            <a:off x="10988185" y="43542"/>
            <a:ext cx="3600001" cy="3600000"/>
          </a:xfrm>
          <a:prstGeom prst="rect">
            <a:avLst/>
          </a:prstGeom>
          <a:noFill/>
          <a:effectLst>
            <a:innerShdw blurRad="114300">
              <a:prstClr val="black"/>
            </a:innerShdw>
          </a:effectLst>
        </p:spPr>
        <p:txBody>
          <a:bodyPr lIns="91433" tIns="45717" rIns="91433" bIns="45717">
            <a:normAutofit/>
          </a:bodyPr>
          <a:lstStyle>
            <a:lvl1pPr marL="0" marR="0" indent="0" algn="l" defTabSz="1632585" rtl="0" eaLnBrk="1" fontAlgn="auto" latinLnBrk="0" hangingPunct="1">
              <a:lnSpc>
                <a:spcPct val="100000"/>
              </a:lnSpc>
              <a:spcBef>
                <a:spcPct val="20000"/>
              </a:spcBef>
              <a:spcAft>
                <a:spcPts val="0"/>
              </a:spcAft>
              <a:buClrTx/>
              <a:buSzTx/>
              <a:buFont typeface="Arial" panose="020B0604020202020204" pitchFamily="34" charset="0"/>
              <a:buNone/>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6" hasCustomPrompt="1"/>
          </p:nvPr>
        </p:nvSpPr>
        <p:spPr>
          <a:xfrm>
            <a:off x="14636467" y="43542"/>
            <a:ext cx="3600001" cy="3600000"/>
          </a:xfrm>
          <a:prstGeom prst="rect">
            <a:avLst/>
          </a:prstGeom>
          <a:noFill/>
          <a:effectLst>
            <a:innerShdw blurRad="114300">
              <a:prstClr val="black"/>
            </a:innerShdw>
          </a:effectLst>
        </p:spPr>
        <p:txBody>
          <a:bodyPr lIns="91433" tIns="45717" rIns="91433" bIns="45717">
            <a:normAutofit/>
          </a:bodyPr>
          <a:lstStyle>
            <a:lvl1pPr marL="0" marR="0" indent="0" algn="l" defTabSz="1632585" rtl="0" eaLnBrk="1" fontAlgn="auto" latinLnBrk="0" hangingPunct="1">
              <a:lnSpc>
                <a:spcPct val="100000"/>
              </a:lnSpc>
              <a:spcBef>
                <a:spcPct val="20000"/>
              </a:spcBef>
              <a:spcAft>
                <a:spcPts val="0"/>
              </a:spcAft>
              <a:buClrTx/>
              <a:buSzTx/>
              <a:buFont typeface="Arial" panose="020B0604020202020204" pitchFamily="34" charset="0"/>
              <a:buNone/>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7" hasCustomPrompt="1"/>
          </p:nvPr>
        </p:nvSpPr>
        <p:spPr>
          <a:xfrm>
            <a:off x="35930" y="6628665"/>
            <a:ext cx="3600001" cy="3600000"/>
          </a:xfrm>
          <a:prstGeom prst="rect">
            <a:avLst/>
          </a:prstGeom>
          <a:noFill/>
          <a:effectLst>
            <a:innerShdw blurRad="114300">
              <a:prstClr val="black"/>
            </a:innerShdw>
          </a:effectLst>
        </p:spPr>
        <p:txBody>
          <a:bodyPr lIns="91433" tIns="45717" rIns="91433" bIns="45717"/>
          <a:lstStyle>
            <a:lvl1pPr>
              <a:defRPr sz="1800"/>
            </a:lvl1pPr>
          </a:lstStyle>
          <a:p>
            <a:r>
              <a:rPr kumimoji="1" lang="en-US" altLang="ja-JP" dirty="0"/>
              <a:t>Add an image</a:t>
            </a:r>
            <a:endParaRPr kumimoji="1" lang="ja-JP" altLang="en-US" dirty="0"/>
          </a:p>
        </p:txBody>
      </p:sp>
      <p:sp>
        <p:nvSpPr>
          <p:cNvPr id="9" name="図プレースホルダー 5"/>
          <p:cNvSpPr>
            <a:spLocks noGrp="1"/>
          </p:cNvSpPr>
          <p:nvPr>
            <p:ph type="pic" sz="quarter" idx="18" hasCustomPrompt="1"/>
          </p:nvPr>
        </p:nvSpPr>
        <p:spPr>
          <a:xfrm>
            <a:off x="3685502" y="6628665"/>
            <a:ext cx="3600001" cy="3600000"/>
          </a:xfrm>
          <a:prstGeom prst="rect">
            <a:avLst/>
          </a:prstGeom>
          <a:noFill/>
          <a:effectLst>
            <a:innerShdw blurRad="114300">
              <a:prstClr val="black"/>
            </a:innerShdw>
          </a:effectLst>
        </p:spPr>
        <p:txBody>
          <a:bodyPr lIns="91433" tIns="45717" rIns="91433" bIns="45717">
            <a:normAutofit/>
          </a:bodyPr>
          <a:lstStyle>
            <a:lvl1pPr marL="0" marR="0" indent="0" algn="l" defTabSz="1632585" rtl="0" eaLnBrk="1" fontAlgn="auto" latinLnBrk="0" hangingPunct="1">
              <a:lnSpc>
                <a:spcPct val="100000"/>
              </a:lnSpc>
              <a:spcBef>
                <a:spcPct val="20000"/>
              </a:spcBef>
              <a:spcAft>
                <a:spcPts val="0"/>
              </a:spcAft>
              <a:buClrTx/>
              <a:buSzTx/>
              <a:buFont typeface="Arial" panose="020B0604020202020204" pitchFamily="34" charset="0"/>
              <a:buNone/>
              <a:defRPr sz="1800"/>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9" hasCustomPrompt="1"/>
          </p:nvPr>
        </p:nvSpPr>
        <p:spPr>
          <a:xfrm>
            <a:off x="7335073" y="6628665"/>
            <a:ext cx="3600001" cy="3600000"/>
          </a:xfrm>
          <a:prstGeom prst="rect">
            <a:avLst/>
          </a:prstGeom>
          <a:noFill/>
          <a:effectLst>
            <a:innerShdw blurRad="114300">
              <a:prstClr val="black"/>
            </a:innerShdw>
          </a:effectLst>
        </p:spPr>
        <p:txBody>
          <a:bodyPr lIns="91433" tIns="45717" rIns="91433" bIns="45717">
            <a:normAutofit/>
          </a:bodyPr>
          <a:lstStyle>
            <a:lvl1pPr marL="0" marR="0" indent="0" algn="l" defTabSz="1632585" rtl="0" eaLnBrk="1" fontAlgn="auto" latinLnBrk="0" hangingPunct="1">
              <a:lnSpc>
                <a:spcPct val="100000"/>
              </a:lnSpc>
              <a:spcBef>
                <a:spcPct val="20000"/>
              </a:spcBef>
              <a:spcAft>
                <a:spcPts val="0"/>
              </a:spcAft>
              <a:buClrTx/>
              <a:buSzTx/>
              <a:buFont typeface="Arial" panose="020B0604020202020204" pitchFamily="34" charset="0"/>
              <a:buNone/>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20" hasCustomPrompt="1"/>
          </p:nvPr>
        </p:nvSpPr>
        <p:spPr>
          <a:xfrm>
            <a:off x="10985933" y="6628665"/>
            <a:ext cx="3600001" cy="3600000"/>
          </a:xfrm>
          <a:prstGeom prst="rect">
            <a:avLst/>
          </a:prstGeom>
          <a:noFill/>
          <a:effectLst>
            <a:innerShdw blurRad="114300">
              <a:prstClr val="black"/>
            </a:innerShdw>
          </a:effectLst>
        </p:spPr>
        <p:txBody>
          <a:bodyPr lIns="91433" tIns="45717" rIns="91433" bIns="45717">
            <a:normAutofit/>
          </a:bodyPr>
          <a:lstStyle>
            <a:lvl1pPr marL="0" marR="0" indent="0" algn="l" defTabSz="1632585" rtl="0" eaLnBrk="1" fontAlgn="auto" latinLnBrk="0" hangingPunct="1">
              <a:lnSpc>
                <a:spcPct val="100000"/>
              </a:lnSpc>
              <a:spcBef>
                <a:spcPct val="20000"/>
              </a:spcBef>
              <a:spcAft>
                <a:spcPts val="0"/>
              </a:spcAft>
              <a:buClrTx/>
              <a:buSzTx/>
              <a:buFont typeface="Arial" panose="020B0604020202020204" pitchFamily="34" charset="0"/>
              <a:buNone/>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1" hasCustomPrompt="1"/>
          </p:nvPr>
        </p:nvSpPr>
        <p:spPr>
          <a:xfrm>
            <a:off x="14634216" y="6628665"/>
            <a:ext cx="3600001" cy="3600000"/>
          </a:xfrm>
          <a:prstGeom prst="rect">
            <a:avLst/>
          </a:prstGeom>
          <a:noFill/>
          <a:effectLst>
            <a:innerShdw blurRad="114300">
              <a:prstClr val="black"/>
            </a:innerShdw>
          </a:effectLst>
        </p:spPr>
        <p:txBody>
          <a:bodyPr lIns="91433" tIns="45717" rIns="91433" bIns="45717">
            <a:normAutofit/>
          </a:bodyPr>
          <a:lstStyle>
            <a:lvl1pPr marL="0" marR="0" indent="0" algn="l" defTabSz="1632585" rtl="0" eaLnBrk="1" fontAlgn="auto" latinLnBrk="0" hangingPunct="1">
              <a:lnSpc>
                <a:spcPct val="100000"/>
              </a:lnSpc>
              <a:spcBef>
                <a:spcPct val="20000"/>
              </a:spcBef>
              <a:spcAft>
                <a:spcPts val="0"/>
              </a:spcAft>
              <a:buClrTx/>
              <a:buSzTx/>
              <a:buFont typeface="Arial" panose="020B0604020202020204" pitchFamily="34" charset="0"/>
              <a:buNone/>
              <a:defRPr sz="1800"/>
            </a:lvl1pPr>
          </a:lstStyle>
          <a:p>
            <a:r>
              <a:rPr kumimoji="1" lang="en-US" altLang="ja-JP" dirty="0"/>
              <a:t>Add an image</a:t>
            </a:r>
            <a:endParaRPr kumimoji="1" lang="ja-JP" altLang="en-US" dirty="0"/>
          </a:p>
          <a:p>
            <a:endParaRPr kumimoji="1" lang="ja-JP" altLang="en-US" dirty="0"/>
          </a:p>
        </p:txBody>
      </p:sp>
      <p:sp>
        <p:nvSpPr>
          <p:cNvPr id="13" name="テキスト プレースホルダー 5"/>
          <p:cNvSpPr>
            <a:spLocks noGrp="1"/>
          </p:cNvSpPr>
          <p:nvPr>
            <p:ph type="body" sz="quarter" idx="22" hasCustomPrompt="1"/>
          </p:nvPr>
        </p:nvSpPr>
        <p:spPr>
          <a:xfrm>
            <a:off x="1098868" y="4276581"/>
            <a:ext cx="16093440" cy="1395804"/>
          </a:xfrm>
          <a:prstGeom prst="rect">
            <a:avLst/>
          </a:prstGeom>
        </p:spPr>
        <p:txBody>
          <a:bodyPr lIns="91433" tIns="45717" rIns="91433" bIns="45717" anchor="ctr">
            <a:noAutofit/>
          </a:bodyPr>
          <a:lstStyle>
            <a:lvl1pPr algn="ctr">
              <a:lnSpc>
                <a:spcPts val="60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1098868" y="5247248"/>
            <a:ext cx="16093440" cy="921326"/>
          </a:xfrm>
          <a:prstGeom prst="rect">
            <a:avLst/>
          </a:prstGeom>
        </p:spPr>
        <p:txBody>
          <a:bodyPr lIns="91433" tIns="45717" rIns="91433" bIns="45717" anchor="t">
            <a:noAutofit/>
          </a:bodyPr>
          <a:lstStyle>
            <a:lvl1pPr algn="ctr">
              <a:lnSpc>
                <a:spcPts val="6000"/>
              </a:lnSpc>
              <a:spcBef>
                <a:spcPts val="0"/>
              </a:spcBef>
              <a:defRPr sz="4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50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747565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27" name="直線コネクタ 26"/>
          <p:cNvCxnSpPr/>
          <p:nvPr userDrawn="1"/>
        </p:nvCxnSpPr>
        <p:spPr>
          <a:xfrm flipV="1">
            <a:off x="7590973" y="0"/>
            <a:ext cx="335280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0505" y="253187"/>
            <a:ext cx="9738524" cy="1368152"/>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16778434" y="339172"/>
            <a:ext cx="1150664" cy="1150664"/>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22" name="テキスト プレースホルダー 21"/>
          <p:cNvSpPr>
            <a:spLocks noGrp="1"/>
          </p:cNvSpPr>
          <p:nvPr>
            <p:ph type="body" sz="quarter" idx="10" hasCustomPrompt="1"/>
          </p:nvPr>
        </p:nvSpPr>
        <p:spPr>
          <a:xfrm>
            <a:off x="682626" y="3033490"/>
            <a:ext cx="6908345" cy="2801258"/>
          </a:xfrm>
        </p:spPr>
        <p:txBody>
          <a:bodyPr anchor="b">
            <a:noAutofit/>
          </a:bodyPr>
          <a:lstStyle>
            <a:lvl1pPr marL="0" marR="0" indent="0" algn="l" defTabSz="1632585" rtl="0" eaLnBrk="1" fontAlgn="auto" latinLnBrk="0" hangingPunct="1">
              <a:lnSpc>
                <a:spcPts val="8000"/>
              </a:lnSpc>
              <a:spcBef>
                <a:spcPts val="0"/>
              </a:spcBef>
              <a:spcAft>
                <a:spcPts val="0"/>
              </a:spcAft>
              <a:buClrTx/>
              <a:buSzTx/>
              <a:buFontTx/>
              <a:buNone/>
              <a:defRPr sz="8000" baseline="0">
                <a:solidFill>
                  <a:schemeClr val="tx2"/>
                </a:solidFill>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23" name="テキスト プレースホルダー 5"/>
          <p:cNvSpPr>
            <a:spLocks noGrp="1"/>
          </p:cNvSpPr>
          <p:nvPr>
            <p:ph type="body" sz="quarter" idx="12" hasCustomPrompt="1"/>
          </p:nvPr>
        </p:nvSpPr>
        <p:spPr>
          <a:xfrm>
            <a:off x="696686" y="5878287"/>
            <a:ext cx="6894287" cy="2421393"/>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10240289" y="3026231"/>
            <a:ext cx="6908345" cy="2801258"/>
          </a:xfrm>
        </p:spPr>
        <p:txBody>
          <a:bodyPr anchor="b">
            <a:noAutofit/>
          </a:bodyPr>
          <a:lstStyle>
            <a:lvl1pPr marL="0" marR="0" indent="0" algn="l" defTabSz="1632585" rtl="0" eaLnBrk="1" fontAlgn="auto" latinLnBrk="0" hangingPunct="1">
              <a:lnSpc>
                <a:spcPts val="8000"/>
              </a:lnSpc>
              <a:spcBef>
                <a:spcPts val="0"/>
              </a:spcBef>
              <a:spcAft>
                <a:spcPts val="0"/>
              </a:spcAft>
              <a:buClrTx/>
              <a:buSzTx/>
              <a:buFontTx/>
              <a:buNone/>
              <a:defRPr sz="80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10254349" y="5871030"/>
            <a:ext cx="6894287" cy="2421393"/>
          </a:xfrm>
        </p:spPr>
        <p:txBody>
          <a:bodyPr anchor="t">
            <a:normAutofit/>
          </a:bodyPr>
          <a:lstStyle>
            <a:lvl1pPr algn="l">
              <a:lnSpc>
                <a:spcPct val="130000"/>
              </a:lnSpc>
              <a:defRPr sz="20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454044" y="1652594"/>
            <a:ext cx="9168930" cy="647693"/>
          </a:xfrm>
        </p:spPr>
        <p:txBody>
          <a:bodyPr anchor="t">
            <a:noAutofit/>
          </a:bodyPr>
          <a:lstStyle>
            <a:lvl1pPr algn="l">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9637487" y="4895441"/>
            <a:ext cx="7402285" cy="267062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 name="タイトル 1"/>
          <p:cNvSpPr>
            <a:spLocks noGrp="1"/>
          </p:cNvSpPr>
          <p:nvPr>
            <p:ph type="title" hasCustomPrompt="1"/>
          </p:nvPr>
        </p:nvSpPr>
        <p:spPr>
          <a:xfrm>
            <a:off x="450504" y="253187"/>
            <a:ext cx="8214526" cy="1368152"/>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4" y="1652594"/>
            <a:ext cx="8210987" cy="647693"/>
          </a:xfrm>
        </p:spPr>
        <p:txBody>
          <a:bodyPr anchor="t">
            <a:noAutofit/>
          </a:bodyPr>
          <a:lstStyle>
            <a:lvl1pPr algn="l">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9054875"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5" name="円/楕円 4"/>
          <p:cNvSpPr/>
          <p:nvPr userDrawn="1"/>
        </p:nvSpPr>
        <p:spPr>
          <a:xfrm>
            <a:off x="8760165" y="1493888"/>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6" name="円/楕円 5"/>
          <p:cNvSpPr/>
          <p:nvPr userDrawn="1"/>
        </p:nvSpPr>
        <p:spPr>
          <a:xfrm>
            <a:off x="8760165" y="366961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7" name="円/楕円 6"/>
          <p:cNvSpPr/>
          <p:nvPr userDrawn="1"/>
        </p:nvSpPr>
        <p:spPr>
          <a:xfrm>
            <a:off x="8760165" y="5845333"/>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8" name="円/楕円 7"/>
          <p:cNvSpPr/>
          <p:nvPr userDrawn="1"/>
        </p:nvSpPr>
        <p:spPr>
          <a:xfrm>
            <a:off x="8760165" y="8021054"/>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11763828" y="4970343"/>
            <a:ext cx="4826002" cy="1092363"/>
          </a:xfrm>
        </p:spPr>
        <p:txBody>
          <a:bodyPr anchor="ctr">
            <a:noAutofit/>
          </a:bodyPr>
          <a:lstStyle>
            <a:lvl1pPr marL="0" marR="0" indent="0" algn="l" defTabSz="1632585" rtl="0" eaLnBrk="1" fontAlgn="auto" latinLnBrk="0" hangingPunct="1">
              <a:lnSpc>
                <a:spcPct val="100000"/>
              </a:lnSpc>
              <a:spcBef>
                <a:spcPts val="0"/>
              </a:spcBef>
              <a:spcAft>
                <a:spcPts val="0"/>
              </a:spcAft>
              <a:buClrTx/>
              <a:buSzTx/>
              <a:buFontTx/>
              <a:buNone/>
              <a:defRPr sz="4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17" name="正方形/長方形 16"/>
          <p:cNvSpPr/>
          <p:nvPr userDrawn="1"/>
        </p:nvSpPr>
        <p:spPr>
          <a:xfrm>
            <a:off x="10072916" y="5055330"/>
            <a:ext cx="6792685"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18" name="グループ化 17"/>
          <p:cNvGrpSpPr/>
          <p:nvPr userDrawn="1"/>
        </p:nvGrpSpPr>
        <p:grpSpPr>
          <a:xfrm flipH="1">
            <a:off x="9769501" y="4991832"/>
            <a:ext cx="2002862" cy="1003665"/>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9792201" y="5204705"/>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10297943" y="5995497"/>
            <a:ext cx="6349944"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9637487" y="543997"/>
            <a:ext cx="7402285" cy="267062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11763828" y="618900"/>
            <a:ext cx="4826002" cy="1092363"/>
          </a:xfrm>
        </p:spPr>
        <p:txBody>
          <a:bodyPr anchor="ctr">
            <a:noAutofit/>
          </a:bodyPr>
          <a:lstStyle>
            <a:lvl1pPr marL="0" marR="0" indent="0" algn="l" defTabSz="1632585" rtl="0" eaLnBrk="1" fontAlgn="auto" latinLnBrk="0" hangingPunct="1">
              <a:lnSpc>
                <a:spcPct val="100000"/>
              </a:lnSpc>
              <a:spcBef>
                <a:spcPts val="0"/>
              </a:spcBef>
              <a:spcAft>
                <a:spcPts val="0"/>
              </a:spcAft>
              <a:buClrTx/>
              <a:buSzTx/>
              <a:buFontTx/>
              <a:buNone/>
              <a:defRPr sz="4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30" name="正方形/長方形 29"/>
          <p:cNvSpPr/>
          <p:nvPr userDrawn="1"/>
        </p:nvSpPr>
        <p:spPr>
          <a:xfrm>
            <a:off x="10072916" y="703886"/>
            <a:ext cx="6792685"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31" name="グループ化 30"/>
          <p:cNvGrpSpPr/>
          <p:nvPr userDrawn="1"/>
        </p:nvGrpSpPr>
        <p:grpSpPr>
          <a:xfrm flipH="1">
            <a:off x="9769501" y="640389"/>
            <a:ext cx="2002862" cy="1003665"/>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9792201" y="85326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10297943" y="1644054"/>
            <a:ext cx="6349944"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1345760" y="2689426"/>
            <a:ext cx="7402285" cy="267062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1786642" y="2778843"/>
            <a:ext cx="4826002" cy="1092363"/>
          </a:xfrm>
        </p:spPr>
        <p:txBody>
          <a:bodyPr anchor="ctr">
            <a:noAutofit/>
          </a:bodyPr>
          <a:lstStyle>
            <a:lvl1pPr marL="0" marR="0" indent="0" algn="r" defTabSz="1632585" rtl="0" eaLnBrk="1" fontAlgn="auto" latinLnBrk="0" hangingPunct="1">
              <a:lnSpc>
                <a:spcPct val="100000"/>
              </a:lnSpc>
              <a:spcBef>
                <a:spcPts val="0"/>
              </a:spcBef>
              <a:spcAft>
                <a:spcPts val="0"/>
              </a:spcAft>
              <a:buClrTx/>
              <a:buSzTx/>
              <a:buFontTx/>
              <a:buNone/>
              <a:defRPr sz="4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43" name="正方形/長方形 42"/>
          <p:cNvSpPr/>
          <p:nvPr userDrawn="1"/>
        </p:nvSpPr>
        <p:spPr>
          <a:xfrm>
            <a:off x="1529445" y="2863829"/>
            <a:ext cx="6792685"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44" name="グループ化 43"/>
          <p:cNvGrpSpPr/>
          <p:nvPr userDrawn="1"/>
        </p:nvGrpSpPr>
        <p:grpSpPr>
          <a:xfrm>
            <a:off x="6612643" y="2800332"/>
            <a:ext cx="2002862" cy="1003665"/>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6969166" y="3013204"/>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1741771" y="3803997"/>
            <a:ext cx="6349944"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1349300" y="7071163"/>
            <a:ext cx="7402285" cy="267062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1790181" y="7160580"/>
            <a:ext cx="4826002" cy="1092363"/>
          </a:xfrm>
        </p:spPr>
        <p:txBody>
          <a:bodyPr anchor="ctr">
            <a:noAutofit/>
          </a:bodyPr>
          <a:lstStyle>
            <a:lvl1pPr marL="0" marR="0" indent="0" algn="r" defTabSz="1632585" rtl="0" eaLnBrk="1" fontAlgn="auto" latinLnBrk="0" hangingPunct="1">
              <a:lnSpc>
                <a:spcPct val="100000"/>
              </a:lnSpc>
              <a:spcBef>
                <a:spcPts val="0"/>
              </a:spcBef>
              <a:spcAft>
                <a:spcPts val="0"/>
              </a:spcAft>
              <a:buClrTx/>
              <a:buSzTx/>
              <a:buFontTx/>
              <a:buNone/>
              <a:defRPr sz="4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56" name="正方形/長方形 55"/>
          <p:cNvSpPr/>
          <p:nvPr userDrawn="1"/>
        </p:nvSpPr>
        <p:spPr>
          <a:xfrm>
            <a:off x="1532985" y="7245566"/>
            <a:ext cx="6792685"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57" name="グループ化 56"/>
          <p:cNvGrpSpPr/>
          <p:nvPr userDrawn="1"/>
        </p:nvGrpSpPr>
        <p:grpSpPr>
          <a:xfrm>
            <a:off x="6616183" y="7182069"/>
            <a:ext cx="2002862" cy="1003665"/>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6972707" y="739494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1745312" y="8185734"/>
            <a:ext cx="6349944"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5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550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6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7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7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8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900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100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105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110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15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250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3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4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4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0505" y="253187"/>
            <a:ext cx="8831607" cy="1368152"/>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4" y="1652594"/>
            <a:ext cx="8827802" cy="647693"/>
          </a:xfrm>
        </p:spPr>
        <p:txBody>
          <a:bodyPr anchor="t">
            <a:noAutofit/>
          </a:bodyPr>
          <a:lstStyle>
            <a:lvl1pPr algn="l">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9481627" y="-26432"/>
            <a:ext cx="8855999" cy="10368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p>
        </p:txBody>
      </p:sp>
      <p:cxnSp>
        <p:nvCxnSpPr>
          <p:cNvPr id="68" name="直線コネクタ 67"/>
          <p:cNvCxnSpPr/>
          <p:nvPr userDrawn="1"/>
        </p:nvCxnSpPr>
        <p:spPr>
          <a:xfrm>
            <a:off x="9667378" y="36513"/>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9777045" y="0"/>
            <a:ext cx="8514130" cy="10287000"/>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a:t>Add an image</a:t>
            </a:r>
            <a:endParaRPr kumimoji="1" lang="ja-JP" altLang="en-US" dirty="0"/>
          </a:p>
        </p:txBody>
      </p:sp>
      <p:sp>
        <p:nvSpPr>
          <p:cNvPr id="70" name="円/楕円 69"/>
          <p:cNvSpPr/>
          <p:nvPr userDrawn="1"/>
        </p:nvSpPr>
        <p:spPr>
          <a:xfrm>
            <a:off x="914560" y="28251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71" name="円/楕円 70"/>
          <p:cNvSpPr/>
          <p:nvPr userDrawn="1"/>
        </p:nvSpPr>
        <p:spPr>
          <a:xfrm>
            <a:off x="1079048" y="2989592"/>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72" name="図プレースホルダー 7"/>
          <p:cNvSpPr>
            <a:spLocks noGrp="1"/>
          </p:cNvSpPr>
          <p:nvPr>
            <p:ph type="pic" sz="quarter" idx="12" hasCustomPrompt="1"/>
          </p:nvPr>
        </p:nvSpPr>
        <p:spPr>
          <a:xfrm>
            <a:off x="1296308" y="320685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73" name="テキスト プレースホルダー 5"/>
          <p:cNvSpPr>
            <a:spLocks noGrp="1"/>
          </p:cNvSpPr>
          <p:nvPr>
            <p:ph type="body" sz="quarter" idx="14" hasCustomPrompt="1"/>
          </p:nvPr>
        </p:nvSpPr>
        <p:spPr>
          <a:xfrm>
            <a:off x="2271729" y="3825914"/>
            <a:ext cx="6873571" cy="108523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2270251" y="3187746"/>
            <a:ext cx="6877716"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914560" y="4876891"/>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76" name="円/楕円 75"/>
          <p:cNvSpPr/>
          <p:nvPr userDrawn="1"/>
        </p:nvSpPr>
        <p:spPr>
          <a:xfrm>
            <a:off x="1079048" y="5041379"/>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77" name="図プレースホルダー 7"/>
          <p:cNvSpPr>
            <a:spLocks noGrp="1"/>
          </p:cNvSpPr>
          <p:nvPr>
            <p:ph type="pic" sz="quarter" idx="26" hasCustomPrompt="1"/>
          </p:nvPr>
        </p:nvSpPr>
        <p:spPr>
          <a:xfrm>
            <a:off x="1296308" y="5258641"/>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78" name="テキスト プレースホルダー 5"/>
          <p:cNvSpPr>
            <a:spLocks noGrp="1"/>
          </p:cNvSpPr>
          <p:nvPr>
            <p:ph type="body" sz="quarter" idx="27" hasCustomPrompt="1"/>
          </p:nvPr>
        </p:nvSpPr>
        <p:spPr>
          <a:xfrm>
            <a:off x="2271729" y="5877700"/>
            <a:ext cx="6873571" cy="108523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2270251" y="5239532"/>
            <a:ext cx="6877716"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912181" y="6954007"/>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86" name="円/楕円 85"/>
          <p:cNvSpPr/>
          <p:nvPr userDrawn="1"/>
        </p:nvSpPr>
        <p:spPr>
          <a:xfrm>
            <a:off x="1076670" y="7118493"/>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87" name="図プレースホルダー 7"/>
          <p:cNvSpPr>
            <a:spLocks noGrp="1"/>
          </p:cNvSpPr>
          <p:nvPr>
            <p:ph type="pic" sz="quarter" idx="29" hasCustomPrompt="1"/>
          </p:nvPr>
        </p:nvSpPr>
        <p:spPr>
          <a:xfrm>
            <a:off x="1293929" y="733575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88" name="テキスト プレースホルダー 5"/>
          <p:cNvSpPr>
            <a:spLocks noGrp="1"/>
          </p:cNvSpPr>
          <p:nvPr>
            <p:ph type="body" sz="quarter" idx="30" hasCustomPrompt="1"/>
          </p:nvPr>
        </p:nvSpPr>
        <p:spPr>
          <a:xfrm>
            <a:off x="2269351" y="7954814"/>
            <a:ext cx="6873571" cy="108523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2267873" y="7316648"/>
            <a:ext cx="6877716"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a:p>
        </p:txBody>
      </p:sp>
      <p:sp>
        <p:nvSpPr>
          <p:cNvPr id="5"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userDrawn="1"/>
        </p:nvSpPr>
        <p:spPr>
          <a:xfrm>
            <a:off x="856343" y="3143774"/>
            <a:ext cx="7939314" cy="493342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34" name="直線コネクタ 33"/>
          <p:cNvCxnSpPr/>
          <p:nvPr userDrawn="1"/>
        </p:nvCxnSpPr>
        <p:spPr>
          <a:xfrm>
            <a:off x="885372" y="3324875"/>
            <a:ext cx="7939314"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1052999" y="3143774"/>
            <a:ext cx="0" cy="49334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885372" y="7876916"/>
            <a:ext cx="7939314"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flipV="1">
            <a:off x="8592457" y="3100233"/>
            <a:ext cx="0" cy="49769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1165224" y="3423118"/>
            <a:ext cx="7321551" cy="4336583"/>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39" name="二等辺三角形 10"/>
          <p:cNvSpPr/>
          <p:nvPr userDrawn="1"/>
        </p:nvSpPr>
        <p:spPr>
          <a:xfrm rot="5400000">
            <a:off x="12577847" y="-67651"/>
            <a:ext cx="899888" cy="6981538"/>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40" name="グループ化 39"/>
          <p:cNvGrpSpPr/>
          <p:nvPr userDrawn="1"/>
        </p:nvGrpSpPr>
        <p:grpSpPr>
          <a:xfrm>
            <a:off x="9651550" y="3083391"/>
            <a:ext cx="6655889" cy="663576"/>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3214" y="2561784"/>
            <a:ext cx="482540" cy="1722666"/>
          </a:xfrm>
          <a:prstGeom prst="rect">
            <a:avLst/>
          </a:prstGeom>
        </p:spPr>
      </p:pic>
      <p:sp>
        <p:nvSpPr>
          <p:cNvPr id="46" name="テキスト プレースホルダー 5"/>
          <p:cNvSpPr>
            <a:spLocks noGrp="1"/>
          </p:cNvSpPr>
          <p:nvPr>
            <p:ph type="body" sz="quarter" idx="15" hasCustomPrompt="1"/>
          </p:nvPr>
        </p:nvSpPr>
        <p:spPr>
          <a:xfrm>
            <a:off x="9651549" y="3083392"/>
            <a:ext cx="6309179"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9651549" y="3915927"/>
            <a:ext cx="6309179" cy="1727631"/>
          </a:xfrm>
        </p:spPr>
        <p:txBody>
          <a:bodyPr anchor="t">
            <a:normAutofit/>
          </a:bodyPr>
          <a:lstStyle>
            <a:lvl1pPr algn="l">
              <a:defRPr sz="20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userDrawn="1"/>
        </p:nvSpPr>
        <p:spPr>
          <a:xfrm rot="5400000">
            <a:off x="12579752" y="3085134"/>
            <a:ext cx="899888" cy="6981538"/>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49" name="グループ化 48"/>
          <p:cNvGrpSpPr/>
          <p:nvPr userDrawn="1"/>
        </p:nvGrpSpPr>
        <p:grpSpPr>
          <a:xfrm>
            <a:off x="9653453" y="6236174"/>
            <a:ext cx="6655889" cy="663576"/>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5116" y="5714567"/>
            <a:ext cx="482540" cy="1722666"/>
          </a:xfrm>
          <a:prstGeom prst="rect">
            <a:avLst/>
          </a:prstGeom>
        </p:spPr>
      </p:pic>
      <p:sp>
        <p:nvSpPr>
          <p:cNvPr id="55" name="テキスト プレースホルダー 5"/>
          <p:cNvSpPr>
            <a:spLocks noGrp="1"/>
          </p:cNvSpPr>
          <p:nvPr>
            <p:ph type="body" sz="quarter" idx="18" hasCustomPrompt="1"/>
          </p:nvPr>
        </p:nvSpPr>
        <p:spPr>
          <a:xfrm>
            <a:off x="9653452" y="6236176"/>
            <a:ext cx="6309179"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9653452" y="7068710"/>
            <a:ext cx="6309179" cy="1727631"/>
          </a:xfrm>
        </p:spPr>
        <p:txBody>
          <a:bodyPr anchor="t">
            <a:normAutofit/>
          </a:bodyPr>
          <a:lstStyle>
            <a:lvl1pPr algn="l">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20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2" name="図プレースホルダー 11"/>
          <p:cNvSpPr>
            <a:spLocks noGrp="1"/>
          </p:cNvSpPr>
          <p:nvPr>
            <p:ph type="pic" sz="quarter" idx="10" hasCustomPrompt="1"/>
          </p:nvPr>
        </p:nvSpPr>
        <p:spPr>
          <a:xfrm>
            <a:off x="2" y="0"/>
            <a:ext cx="10561525" cy="10287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2300">
                <a:solidFill>
                  <a:schemeClr val="bg1"/>
                </a:solidFill>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8374745" y="253187"/>
            <a:ext cx="8113486" cy="1368152"/>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4" y="339172"/>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cxnSp>
        <p:nvCxnSpPr>
          <p:cNvPr id="13" name="直線コネクタ 12"/>
          <p:cNvCxnSpPr/>
          <p:nvPr userDrawn="1"/>
        </p:nvCxnSpPr>
        <p:spPr>
          <a:xfrm flipH="1" flipV="1">
            <a:off x="7315200" y="0"/>
            <a:ext cx="3352802"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10445422" y="3033490"/>
            <a:ext cx="6908345" cy="2801258"/>
          </a:xfrm>
        </p:spPr>
        <p:txBody>
          <a:bodyPr anchor="b">
            <a:noAutofit/>
          </a:bodyPr>
          <a:lstStyle>
            <a:lvl1pPr marL="0" marR="0" indent="0" algn="l" defTabSz="1632585" rtl="0" eaLnBrk="1" fontAlgn="auto" latinLnBrk="0" hangingPunct="1">
              <a:lnSpc>
                <a:spcPts val="8000"/>
              </a:lnSpc>
              <a:spcBef>
                <a:spcPts val="0"/>
              </a:spcBef>
              <a:spcAft>
                <a:spcPts val="0"/>
              </a:spcAft>
              <a:buClrTx/>
              <a:buSzTx/>
              <a:buFontTx/>
              <a:buNone/>
              <a:defRPr sz="8000" baseline="0">
                <a:solidFill>
                  <a:schemeClr val="tx2"/>
                </a:solidFill>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21" name="テキスト プレースホルダー 5"/>
          <p:cNvSpPr>
            <a:spLocks noGrp="1"/>
          </p:cNvSpPr>
          <p:nvPr>
            <p:ph type="body" sz="quarter" idx="12" hasCustomPrompt="1"/>
          </p:nvPr>
        </p:nvSpPr>
        <p:spPr>
          <a:xfrm>
            <a:off x="10459482" y="5878287"/>
            <a:ext cx="6894287" cy="2421393"/>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8388034" y="1652594"/>
            <a:ext cx="8129223" cy="647693"/>
          </a:xfrm>
        </p:spPr>
        <p:txBody>
          <a:bodyPr anchor="t">
            <a:noAutofit/>
          </a:bodyPr>
          <a:lstStyle>
            <a:lvl1pPr algn="l">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3099"/>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29028" y="-29028"/>
            <a:ext cx="8128001"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3"/>
            <a:ext cx="7835704" cy="10367963"/>
          </a:xfrm>
          <a:effectLst>
            <a:innerShdw blurRad="63500" dist="50800">
              <a:prstClr val="black">
                <a:alpha val="50000"/>
              </a:prstClr>
            </a:innerShdw>
          </a:effectLst>
        </p:spPr>
        <p:txBody>
          <a:bodyPr>
            <a:normAutofit/>
          </a:bodyPr>
          <a:lstStyle>
            <a:lvl1pPr>
              <a:defRPr sz="20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4"/>
            <a:ext cx="8129223" cy="647693"/>
          </a:xfrm>
        </p:spPr>
        <p:txBody>
          <a:bodyPr anchor="t">
            <a:noAutofit/>
          </a:bodyPr>
          <a:lstStyle>
            <a:lvl1pPr algn="l">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6222435" y="2553281"/>
            <a:ext cx="2002458" cy="985544"/>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6598872" y="2770919"/>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6222435" y="4339420"/>
            <a:ext cx="2002458" cy="985544"/>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6624663" y="4557056"/>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6222435" y="6125555"/>
            <a:ext cx="2002458" cy="985544"/>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6624663" y="634319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6222435" y="7911692"/>
            <a:ext cx="2002458" cy="985544"/>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6650453" y="812933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8363582" y="2729128"/>
            <a:ext cx="9060525" cy="759653"/>
          </a:xfrm>
        </p:spPr>
        <p:txBody>
          <a:bodyPr anchor="ctr">
            <a:noAutofit/>
          </a:bodyPr>
          <a:lstStyle>
            <a:lvl1pPr marL="0" marR="0" indent="0" algn="l" defTabSz="1632585" rtl="0" eaLnBrk="1" fontAlgn="auto" latinLnBrk="0" hangingPunct="1">
              <a:lnSpc>
                <a:spcPct val="100000"/>
              </a:lnSpc>
              <a:spcBef>
                <a:spcPts val="0"/>
              </a:spcBef>
              <a:spcAft>
                <a:spcPts val="0"/>
              </a:spcAft>
              <a:buClrTx/>
              <a:buSzTx/>
              <a:buFontTx/>
              <a:buNone/>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endParaRPr kumimoji="1" lang="en-US" altLang="ja-JP" dirty="0"/>
          </a:p>
        </p:txBody>
      </p:sp>
      <p:grpSp>
        <p:nvGrpSpPr>
          <p:cNvPr id="34" name="グループ化 33"/>
          <p:cNvGrpSpPr/>
          <p:nvPr userDrawn="1"/>
        </p:nvGrpSpPr>
        <p:grpSpPr>
          <a:xfrm>
            <a:off x="16778434" y="339172"/>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42" name="テキスト プレースホルダー 5"/>
          <p:cNvSpPr>
            <a:spLocks noGrp="1"/>
          </p:cNvSpPr>
          <p:nvPr>
            <p:ph type="body" sz="quarter" idx="12" hasCustomPrompt="1"/>
          </p:nvPr>
        </p:nvSpPr>
        <p:spPr>
          <a:xfrm>
            <a:off x="8363583" y="3360164"/>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8363582" y="4514945"/>
            <a:ext cx="9060525" cy="759653"/>
          </a:xfrm>
        </p:spPr>
        <p:txBody>
          <a:bodyPr anchor="ctr">
            <a:noAutofit/>
          </a:bodyPr>
          <a:lstStyle>
            <a:lvl1pPr marL="0" marR="0" indent="0" algn="l" defTabSz="1632585" rtl="0" eaLnBrk="1" fontAlgn="auto" latinLnBrk="0" hangingPunct="1">
              <a:lnSpc>
                <a:spcPct val="100000"/>
              </a:lnSpc>
              <a:spcBef>
                <a:spcPts val="0"/>
              </a:spcBef>
              <a:spcAft>
                <a:spcPts val="0"/>
              </a:spcAft>
              <a:buClrTx/>
              <a:buSzTx/>
              <a:buFontTx/>
              <a:buNone/>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endParaRPr kumimoji="1" lang="en-US" altLang="ja-JP" dirty="0"/>
          </a:p>
        </p:txBody>
      </p:sp>
      <p:sp>
        <p:nvSpPr>
          <p:cNvPr id="44" name="テキスト プレースホルダー 5"/>
          <p:cNvSpPr>
            <a:spLocks noGrp="1"/>
          </p:cNvSpPr>
          <p:nvPr>
            <p:ph type="body" sz="quarter" idx="31" hasCustomPrompt="1"/>
          </p:nvPr>
        </p:nvSpPr>
        <p:spPr>
          <a:xfrm>
            <a:off x="8363583" y="514598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8363582" y="6300764"/>
            <a:ext cx="9060525" cy="759653"/>
          </a:xfrm>
        </p:spPr>
        <p:txBody>
          <a:bodyPr anchor="ctr">
            <a:noAutofit/>
          </a:bodyPr>
          <a:lstStyle>
            <a:lvl1pPr marL="0" marR="0" indent="0" algn="l" defTabSz="1632585" rtl="0" eaLnBrk="1" fontAlgn="auto" latinLnBrk="0" hangingPunct="1">
              <a:lnSpc>
                <a:spcPct val="100000"/>
              </a:lnSpc>
              <a:spcBef>
                <a:spcPts val="0"/>
              </a:spcBef>
              <a:spcAft>
                <a:spcPts val="0"/>
              </a:spcAft>
              <a:buClrTx/>
              <a:buSzTx/>
              <a:buFontTx/>
              <a:buNone/>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endParaRPr kumimoji="1" lang="en-US" altLang="ja-JP" dirty="0"/>
          </a:p>
        </p:txBody>
      </p:sp>
      <p:sp>
        <p:nvSpPr>
          <p:cNvPr id="46" name="テキスト プレースホルダー 5"/>
          <p:cNvSpPr>
            <a:spLocks noGrp="1"/>
          </p:cNvSpPr>
          <p:nvPr>
            <p:ph type="body" sz="quarter" idx="33" hasCustomPrompt="1"/>
          </p:nvPr>
        </p:nvSpPr>
        <p:spPr>
          <a:xfrm>
            <a:off x="8363583" y="6931799"/>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8363582" y="8086583"/>
            <a:ext cx="9060525" cy="759653"/>
          </a:xfrm>
        </p:spPr>
        <p:txBody>
          <a:bodyPr anchor="ctr">
            <a:noAutofit/>
          </a:bodyPr>
          <a:lstStyle>
            <a:lvl1pPr marL="0" marR="0" indent="0" algn="l" defTabSz="1632585" rtl="0" eaLnBrk="1" fontAlgn="auto" latinLnBrk="0" hangingPunct="1">
              <a:lnSpc>
                <a:spcPct val="100000"/>
              </a:lnSpc>
              <a:spcBef>
                <a:spcPts val="0"/>
              </a:spcBef>
              <a:spcAft>
                <a:spcPts val="0"/>
              </a:spcAft>
              <a:buClrTx/>
              <a:buSzTx/>
              <a:buFontTx/>
              <a:buNone/>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endParaRPr kumimoji="1" lang="en-US" altLang="ja-JP" dirty="0"/>
          </a:p>
        </p:txBody>
      </p:sp>
      <p:sp>
        <p:nvSpPr>
          <p:cNvPr id="48" name="テキスト プレースホルダー 5"/>
          <p:cNvSpPr>
            <a:spLocks noGrp="1"/>
          </p:cNvSpPr>
          <p:nvPr>
            <p:ph type="body" sz="quarter" idx="35" hasCustomPrompt="1"/>
          </p:nvPr>
        </p:nvSpPr>
        <p:spPr>
          <a:xfrm>
            <a:off x="8363583" y="8717618"/>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799"/>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4299"/>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799"/>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6099"/>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6599"/>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7099"/>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399"/>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8899"/>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9399"/>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10699"/>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29028" y="-29028"/>
            <a:ext cx="8128001"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3"/>
            <a:ext cx="7835704" cy="10367963"/>
          </a:xfrm>
          <a:effectLst>
            <a:innerShdw blurRad="63500" dist="50800">
              <a:prstClr val="black">
                <a:alpha val="50000"/>
              </a:prstClr>
            </a:innerShdw>
          </a:effectLst>
        </p:spPr>
        <p:txBody>
          <a:bodyPr>
            <a:normAutofit/>
          </a:bodyPr>
          <a:lstStyle>
            <a:lvl1pPr>
              <a:defRPr sz="20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4"/>
            <a:ext cx="8129223" cy="647693"/>
          </a:xfrm>
        </p:spPr>
        <p:txBody>
          <a:bodyPr anchor="t">
            <a:noAutofit/>
          </a:bodyPr>
          <a:lstStyle>
            <a:lvl1pPr algn="l">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6222435" y="3312937"/>
            <a:ext cx="2002458" cy="985544"/>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6598872" y="353057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6222435" y="5099072"/>
            <a:ext cx="2002458" cy="985544"/>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6624663" y="531671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6222435" y="6885211"/>
            <a:ext cx="2002458" cy="985544"/>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6624663" y="7102847"/>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8363582" y="3446578"/>
            <a:ext cx="9060525" cy="759653"/>
          </a:xfrm>
        </p:spPr>
        <p:txBody>
          <a:bodyPr anchor="ctr">
            <a:noAutofit/>
          </a:bodyPr>
          <a:lstStyle>
            <a:lvl1pPr marL="0" marR="0" indent="0" algn="l" defTabSz="1632585" rtl="0" eaLnBrk="1" fontAlgn="auto" latinLnBrk="0" hangingPunct="1">
              <a:lnSpc>
                <a:spcPct val="100000"/>
              </a:lnSpc>
              <a:spcBef>
                <a:spcPts val="0"/>
              </a:spcBef>
              <a:spcAft>
                <a:spcPts val="0"/>
              </a:spcAft>
              <a:buClrTx/>
              <a:buSzTx/>
              <a:buFontTx/>
              <a:buNone/>
              <a:defRPr sz="39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endParaRPr kumimoji="1" lang="en-US" altLang="ja-JP" dirty="0"/>
          </a:p>
        </p:txBody>
      </p:sp>
      <p:grpSp>
        <p:nvGrpSpPr>
          <p:cNvPr id="34" name="グループ化 33"/>
          <p:cNvGrpSpPr/>
          <p:nvPr userDrawn="1"/>
        </p:nvGrpSpPr>
        <p:grpSpPr>
          <a:xfrm>
            <a:off x="16778434" y="339172"/>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42" name="テキスト プレースホルダー 5"/>
          <p:cNvSpPr>
            <a:spLocks noGrp="1"/>
          </p:cNvSpPr>
          <p:nvPr>
            <p:ph type="body" sz="quarter" idx="12" hasCustomPrompt="1"/>
          </p:nvPr>
        </p:nvSpPr>
        <p:spPr>
          <a:xfrm>
            <a:off x="8363583" y="4077614"/>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8363582" y="5232395"/>
            <a:ext cx="9060525" cy="759653"/>
          </a:xfrm>
        </p:spPr>
        <p:txBody>
          <a:bodyPr anchor="ctr">
            <a:noAutofit/>
          </a:bodyPr>
          <a:lstStyle>
            <a:lvl1pPr marL="0" marR="0" indent="0" algn="l" defTabSz="1632585" rtl="0" eaLnBrk="1" fontAlgn="auto" latinLnBrk="0" hangingPunct="1">
              <a:lnSpc>
                <a:spcPct val="100000"/>
              </a:lnSpc>
              <a:spcBef>
                <a:spcPts val="0"/>
              </a:spcBef>
              <a:spcAft>
                <a:spcPts val="0"/>
              </a:spcAft>
              <a:buClrTx/>
              <a:buSzTx/>
              <a:buFontTx/>
              <a:buNone/>
              <a:defRPr sz="39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44" name="テキスト プレースホルダー 5"/>
          <p:cNvSpPr>
            <a:spLocks noGrp="1"/>
          </p:cNvSpPr>
          <p:nvPr>
            <p:ph type="body" sz="quarter" idx="31" hasCustomPrompt="1"/>
          </p:nvPr>
        </p:nvSpPr>
        <p:spPr>
          <a:xfrm>
            <a:off x="8363583" y="586343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8363582" y="7018214"/>
            <a:ext cx="9060525" cy="759653"/>
          </a:xfrm>
        </p:spPr>
        <p:txBody>
          <a:bodyPr anchor="ctr">
            <a:noAutofit/>
          </a:bodyPr>
          <a:lstStyle>
            <a:lvl1pPr marL="0" marR="0" indent="0" algn="l" defTabSz="1632585" rtl="0" eaLnBrk="1" fontAlgn="auto" latinLnBrk="0" hangingPunct="1">
              <a:lnSpc>
                <a:spcPct val="100000"/>
              </a:lnSpc>
              <a:spcBef>
                <a:spcPts val="0"/>
              </a:spcBef>
              <a:spcAft>
                <a:spcPts val="0"/>
              </a:spcAft>
              <a:buClrTx/>
              <a:buSzTx/>
              <a:buFontTx/>
              <a:buNone/>
              <a:defRPr sz="39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46" name="テキスト プレースホルダー 5"/>
          <p:cNvSpPr>
            <a:spLocks noGrp="1"/>
          </p:cNvSpPr>
          <p:nvPr>
            <p:ph type="body" sz="quarter" idx="33" hasCustomPrompt="1"/>
          </p:nvPr>
        </p:nvSpPr>
        <p:spPr>
          <a:xfrm>
            <a:off x="8363583" y="7649248"/>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799"/>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4299"/>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799"/>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6099"/>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6599"/>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7099"/>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399"/>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1652911" y="9162877"/>
            <a:ext cx="7740100" cy="995708"/>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9" name="正方形/長方形 17"/>
          <p:cNvSpPr/>
          <p:nvPr userDrawn="1"/>
        </p:nvSpPr>
        <p:spPr>
          <a:xfrm rot="1028648">
            <a:off x="1689658" y="7250060"/>
            <a:ext cx="5992430"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7" name="正方形/長方形 17"/>
          <p:cNvSpPr/>
          <p:nvPr userDrawn="1"/>
        </p:nvSpPr>
        <p:spPr>
          <a:xfrm rot="1028648">
            <a:off x="1689654" y="5580000"/>
            <a:ext cx="5992430"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5" name="正方形/長方形 17"/>
          <p:cNvSpPr/>
          <p:nvPr userDrawn="1"/>
        </p:nvSpPr>
        <p:spPr>
          <a:xfrm rot="1028648">
            <a:off x="-103402" y="290732"/>
            <a:ext cx="7824098" cy="995708"/>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4" name="正方形/長方形 17"/>
          <p:cNvSpPr/>
          <p:nvPr userDrawn="1"/>
        </p:nvSpPr>
        <p:spPr>
          <a:xfrm rot="1028648">
            <a:off x="1689656" y="3909941"/>
            <a:ext cx="5992430"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8" name="正方形/長方形 17"/>
          <p:cNvSpPr/>
          <p:nvPr userDrawn="1"/>
        </p:nvSpPr>
        <p:spPr>
          <a:xfrm rot="1028648">
            <a:off x="1689656" y="2236430"/>
            <a:ext cx="5992430"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5" name="正方形/長方形 14"/>
          <p:cNvSpPr/>
          <p:nvPr userDrawn="1"/>
        </p:nvSpPr>
        <p:spPr>
          <a:xfrm>
            <a:off x="2995388" y="-42204"/>
            <a:ext cx="3380967" cy="10368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cxnSp>
        <p:nvCxnSpPr>
          <p:cNvPr id="50" name="直線コネクタ 49"/>
          <p:cNvCxnSpPr/>
          <p:nvPr userDrawn="1"/>
        </p:nvCxnSpPr>
        <p:spPr>
          <a:xfrm>
            <a:off x="6201508" y="-38796"/>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3179300" y="0"/>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8374745" y="253187"/>
            <a:ext cx="8113486" cy="1368152"/>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4" y="339172"/>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20" name="テキスト プレースホルダー 21"/>
          <p:cNvSpPr>
            <a:spLocks noGrp="1"/>
          </p:cNvSpPr>
          <p:nvPr>
            <p:ph type="body" sz="quarter" idx="11" hasCustomPrompt="1"/>
          </p:nvPr>
        </p:nvSpPr>
        <p:spPr>
          <a:xfrm>
            <a:off x="8388034" y="3565703"/>
            <a:ext cx="8965732" cy="2269043"/>
          </a:xfrm>
        </p:spPr>
        <p:txBody>
          <a:bodyPr anchor="b">
            <a:noAutofit/>
          </a:bodyPr>
          <a:lstStyle>
            <a:lvl1pPr marL="0" marR="0" indent="0" algn="l" defTabSz="1632585" rtl="0" eaLnBrk="1" fontAlgn="auto" latinLnBrk="0" hangingPunct="1">
              <a:lnSpc>
                <a:spcPts val="6000"/>
              </a:lnSpc>
              <a:spcBef>
                <a:spcPts val="0"/>
              </a:spcBef>
              <a:spcAft>
                <a:spcPts val="0"/>
              </a:spcAft>
              <a:buClrTx/>
              <a:buSzTx/>
              <a:buFontTx/>
              <a:buNone/>
              <a:defRPr sz="61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21" name="テキスト プレースホルダー 5"/>
          <p:cNvSpPr>
            <a:spLocks noGrp="1"/>
          </p:cNvSpPr>
          <p:nvPr>
            <p:ph type="body" sz="quarter" idx="12" hasCustomPrompt="1"/>
          </p:nvPr>
        </p:nvSpPr>
        <p:spPr>
          <a:xfrm>
            <a:off x="8388035" y="5878287"/>
            <a:ext cx="8965734" cy="2421393"/>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8388034" y="1652594"/>
            <a:ext cx="8129223" cy="647693"/>
          </a:xfrm>
        </p:spPr>
        <p:txBody>
          <a:bodyPr anchor="t">
            <a:noAutofit/>
          </a:bodyPr>
          <a:lstStyle>
            <a:lvl1pPr algn="l">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1967462" y="1376828"/>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6" name="正方形/長方形 15"/>
          <p:cNvSpPr/>
          <p:nvPr userDrawn="1"/>
        </p:nvSpPr>
        <p:spPr>
          <a:xfrm>
            <a:off x="1967462" y="3048536"/>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7" name="正方形/長方形 16"/>
          <p:cNvSpPr/>
          <p:nvPr userDrawn="1"/>
        </p:nvSpPr>
        <p:spPr>
          <a:xfrm>
            <a:off x="1967462" y="4718596"/>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8" name="正方形/長方形 27"/>
          <p:cNvSpPr/>
          <p:nvPr userDrawn="1"/>
        </p:nvSpPr>
        <p:spPr>
          <a:xfrm>
            <a:off x="1967460" y="6388653"/>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0" name="正方形/長方形 29"/>
          <p:cNvSpPr/>
          <p:nvPr userDrawn="1"/>
        </p:nvSpPr>
        <p:spPr>
          <a:xfrm>
            <a:off x="1967462" y="8058713"/>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33" name="直線コネクタ 32"/>
          <p:cNvCxnSpPr/>
          <p:nvPr userDrawn="1"/>
        </p:nvCxnSpPr>
        <p:spPr>
          <a:xfrm>
            <a:off x="2036825" y="1519740"/>
            <a:ext cx="536745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2036825" y="2271258"/>
            <a:ext cx="536745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2036829" y="3181626"/>
            <a:ext cx="536745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2036829" y="3933144"/>
            <a:ext cx="536745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2036831" y="4865283"/>
            <a:ext cx="536745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2036829" y="5616801"/>
            <a:ext cx="536745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2036825" y="6519911"/>
            <a:ext cx="536745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2036823" y="7271429"/>
            <a:ext cx="536745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2036831" y="8203568"/>
            <a:ext cx="536745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2036831" y="8955086"/>
            <a:ext cx="536745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2024175" y="1523360"/>
            <a:ext cx="5291028"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2024175" y="3213722"/>
            <a:ext cx="5291028"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2021830" y="4883780"/>
            <a:ext cx="5291028"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2023736" y="6553840"/>
            <a:ext cx="5291028"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2020422" y="8237966"/>
            <a:ext cx="5291028"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50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0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45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00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550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6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6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700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750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10699"/>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5" y="253187"/>
            <a:ext cx="8113486" cy="1368152"/>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4" y="339172"/>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14" name="テキスト プレースホルダー 5"/>
          <p:cNvSpPr>
            <a:spLocks noGrp="1"/>
          </p:cNvSpPr>
          <p:nvPr>
            <p:ph type="body" sz="quarter" idx="15" hasCustomPrompt="1"/>
          </p:nvPr>
        </p:nvSpPr>
        <p:spPr>
          <a:xfrm>
            <a:off x="8388034" y="1652594"/>
            <a:ext cx="8129223" cy="647693"/>
          </a:xfrm>
        </p:spPr>
        <p:txBody>
          <a:bodyPr anchor="t">
            <a:noAutofit/>
          </a:bodyPr>
          <a:lstStyle>
            <a:lvl1pPr algn="l">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29028" y="3066763"/>
            <a:ext cx="18360001" cy="4220306"/>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p>
        </p:txBody>
      </p:sp>
      <p:cxnSp>
        <p:nvCxnSpPr>
          <p:cNvPr id="16" name="直線コネクタ 15"/>
          <p:cNvCxnSpPr/>
          <p:nvPr userDrawn="1"/>
        </p:nvCxnSpPr>
        <p:spPr>
          <a:xfrm>
            <a:off x="72580" y="7104191"/>
            <a:ext cx="1825839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9391973"/>
            <a:ext cx="18291175"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5" y="9534527"/>
            <a:ext cx="11545486" cy="547688"/>
          </a:xfrm>
          <a:prstGeom prst="rect">
            <a:avLst/>
          </a:prstGeom>
        </p:spPr>
        <p:txBody>
          <a:bodyPr vert="horz" lIns="163290" tIns="81644" rIns="163290" bIns="81644"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19" name="直線コネクタ 18"/>
          <p:cNvCxnSpPr/>
          <p:nvPr userDrawn="1"/>
        </p:nvCxnSpPr>
        <p:spPr>
          <a:xfrm>
            <a:off x="72580" y="9498410"/>
            <a:ext cx="180740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32785" y="3219162"/>
            <a:ext cx="1825839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a:fillRect/>
          </a:stretch>
        </p:blipFill>
        <p:spPr>
          <a:xfrm>
            <a:off x="6622511" y="2609780"/>
            <a:ext cx="2585549" cy="2160515"/>
          </a:xfrm>
          <a:prstGeom prst="rect">
            <a:avLst/>
          </a:prstGeom>
        </p:spPr>
      </p:pic>
      <p:sp>
        <p:nvSpPr>
          <p:cNvPr id="24" name="テキスト プレースホルダー 5"/>
          <p:cNvSpPr>
            <a:spLocks noGrp="1"/>
          </p:cNvSpPr>
          <p:nvPr>
            <p:ph type="body" sz="quarter" idx="32" hasCustomPrompt="1"/>
          </p:nvPr>
        </p:nvSpPr>
        <p:spPr>
          <a:xfrm>
            <a:off x="1137444"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1153440" y="2"/>
            <a:ext cx="6091237" cy="7273757"/>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12" hasCustomPrompt="1"/>
          </p:nvPr>
        </p:nvSpPr>
        <p:spPr>
          <a:xfrm>
            <a:off x="9109584" y="3690036"/>
            <a:ext cx="7878045" cy="3076523"/>
          </a:xfrm>
        </p:spPr>
        <p:txBody>
          <a:bodyPr anchor="ctr">
            <a:normAutofit/>
          </a:bodyPr>
          <a:lstStyle>
            <a:lvl1pPr algn="l">
              <a:lnSpc>
                <a:spcPct val="130000"/>
              </a:lnSpc>
              <a:spcBef>
                <a:spcPts val="0"/>
              </a:spcBef>
              <a:defRPr sz="29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50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69"/>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5" y="253187"/>
            <a:ext cx="8113486" cy="1368152"/>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4" y="339172"/>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14" name="テキスト プレースホルダー 5"/>
          <p:cNvSpPr>
            <a:spLocks noGrp="1"/>
          </p:cNvSpPr>
          <p:nvPr>
            <p:ph type="body" sz="quarter" idx="15" hasCustomPrompt="1"/>
          </p:nvPr>
        </p:nvSpPr>
        <p:spPr>
          <a:xfrm>
            <a:off x="8388034" y="1652594"/>
            <a:ext cx="8129223" cy="647693"/>
          </a:xfrm>
        </p:spPr>
        <p:txBody>
          <a:bodyPr anchor="t">
            <a:noAutofit/>
          </a:bodyPr>
          <a:lstStyle>
            <a:lvl1pPr algn="l">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9391973"/>
            <a:ext cx="18291175"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5" y="9534527"/>
            <a:ext cx="11545486" cy="547688"/>
          </a:xfrm>
          <a:prstGeom prst="rect">
            <a:avLst/>
          </a:prstGeom>
        </p:spPr>
        <p:txBody>
          <a:bodyPr vert="horz" lIns="163290" tIns="81644" rIns="163290" bIns="81644"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19" name="直線コネクタ 18"/>
          <p:cNvCxnSpPr/>
          <p:nvPr userDrawn="1"/>
        </p:nvCxnSpPr>
        <p:spPr>
          <a:xfrm>
            <a:off x="72580" y="9498410"/>
            <a:ext cx="180740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8410463" y="28251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1" name="円/楕円 20"/>
          <p:cNvSpPr/>
          <p:nvPr userDrawn="1"/>
        </p:nvSpPr>
        <p:spPr>
          <a:xfrm>
            <a:off x="8574952" y="2989592"/>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3" name="図プレースホルダー 7"/>
          <p:cNvSpPr>
            <a:spLocks noGrp="1"/>
          </p:cNvSpPr>
          <p:nvPr>
            <p:ph type="pic" sz="quarter" idx="12" hasCustomPrompt="1"/>
          </p:nvPr>
        </p:nvSpPr>
        <p:spPr>
          <a:xfrm>
            <a:off x="8792211" y="320685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25" name="テキスト プレースホルダー 5"/>
          <p:cNvSpPr>
            <a:spLocks noGrp="1"/>
          </p:cNvSpPr>
          <p:nvPr>
            <p:ph type="body" sz="quarter" idx="14" hasCustomPrompt="1"/>
          </p:nvPr>
        </p:nvSpPr>
        <p:spPr>
          <a:xfrm>
            <a:off x="9767633" y="3825914"/>
            <a:ext cx="6873571" cy="108523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9766154" y="3187746"/>
            <a:ext cx="6877716"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8410463" y="4876891"/>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0" name="円/楕円 29"/>
          <p:cNvSpPr/>
          <p:nvPr userDrawn="1"/>
        </p:nvSpPr>
        <p:spPr>
          <a:xfrm>
            <a:off x="8574952" y="5041379"/>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1" name="図プレースホルダー 7"/>
          <p:cNvSpPr>
            <a:spLocks noGrp="1"/>
          </p:cNvSpPr>
          <p:nvPr>
            <p:ph type="pic" sz="quarter" idx="26" hasCustomPrompt="1"/>
          </p:nvPr>
        </p:nvSpPr>
        <p:spPr>
          <a:xfrm>
            <a:off x="8792211" y="5258641"/>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32" name="テキスト プレースホルダー 5"/>
          <p:cNvSpPr>
            <a:spLocks noGrp="1"/>
          </p:cNvSpPr>
          <p:nvPr>
            <p:ph type="body" sz="quarter" idx="27" hasCustomPrompt="1"/>
          </p:nvPr>
        </p:nvSpPr>
        <p:spPr>
          <a:xfrm>
            <a:off x="9767633" y="5877700"/>
            <a:ext cx="6873571" cy="108523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9766154" y="5239532"/>
            <a:ext cx="6877716"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8408085" y="6954007"/>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5" name="円/楕円 34"/>
          <p:cNvSpPr/>
          <p:nvPr userDrawn="1"/>
        </p:nvSpPr>
        <p:spPr>
          <a:xfrm>
            <a:off x="8572573" y="7118493"/>
            <a:ext cx="1043999"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6" name="図プレースホルダー 7"/>
          <p:cNvSpPr>
            <a:spLocks noGrp="1"/>
          </p:cNvSpPr>
          <p:nvPr>
            <p:ph type="pic" sz="quarter" idx="29" hasCustomPrompt="1"/>
          </p:nvPr>
        </p:nvSpPr>
        <p:spPr>
          <a:xfrm>
            <a:off x="8789835" y="7335755"/>
            <a:ext cx="609480" cy="609479"/>
          </a:xfrm>
          <a:effectLst>
            <a:innerShdw blurRad="63500" dist="25400" dir="18900000">
              <a:prstClr val="black">
                <a:alpha val="50000"/>
              </a:prstClr>
            </a:innerShdw>
          </a:effectLst>
        </p:spPr>
        <p:txBody>
          <a:bodyPr>
            <a:normAutofit/>
          </a:bodyPr>
          <a:lstStyle>
            <a:lvl1pPr>
              <a:defRPr sz="700">
                <a:solidFill>
                  <a:schemeClr val="bg2"/>
                </a:solidFill>
              </a:defRPr>
            </a:lvl1pPr>
          </a:lstStyle>
          <a:p>
            <a:r>
              <a:rPr kumimoji="1" lang="en-US" altLang="ja-JP" dirty="0"/>
              <a:t>ICON</a:t>
            </a:r>
            <a:endParaRPr kumimoji="1" lang="ja-JP" altLang="en-US" dirty="0"/>
          </a:p>
        </p:txBody>
      </p:sp>
      <p:sp>
        <p:nvSpPr>
          <p:cNvPr id="37" name="テキスト プレースホルダー 5"/>
          <p:cNvSpPr>
            <a:spLocks noGrp="1"/>
          </p:cNvSpPr>
          <p:nvPr>
            <p:ph type="body" sz="quarter" idx="30" hasCustomPrompt="1"/>
          </p:nvPr>
        </p:nvSpPr>
        <p:spPr>
          <a:xfrm>
            <a:off x="9765254" y="7954814"/>
            <a:ext cx="6873571" cy="108523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9763778" y="7316648"/>
            <a:ext cx="6877716"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1041010" y="253187"/>
            <a:ext cx="7333735" cy="10033814"/>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a:t>Add an image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156188" y="2909302"/>
            <a:ext cx="13978800" cy="1368152"/>
          </a:xfrm>
          <a:prstGeom prst="rect">
            <a:avLst/>
          </a:prstGeom>
        </p:spPr>
        <p:txBody>
          <a:bodyPr lIns="91433" tIns="45717" rIns="91433" bIns="45717"/>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5" name="正方形/長方形 4"/>
          <p:cNvSpPr/>
          <p:nvPr userDrawn="1"/>
        </p:nvSpPr>
        <p:spPr>
          <a:xfrm>
            <a:off x="7291382" y="5187043"/>
            <a:ext cx="3708412" cy="84854"/>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2156188" y="4174070"/>
            <a:ext cx="13978800"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2156960" y="5646059"/>
            <a:ext cx="13978800" cy="1860779"/>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userDrawn="1"/>
        </p:nvGrpSpPr>
        <p:grpSpPr>
          <a:xfrm>
            <a:off x="16778434" y="339172"/>
            <a:ext cx="1150664" cy="1150664"/>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grpSp>
        <p:nvGrpSpPr>
          <p:cNvPr id="6" name="グループ化 5"/>
          <p:cNvGrpSpPr/>
          <p:nvPr userDrawn="1"/>
        </p:nvGrpSpPr>
        <p:grpSpPr>
          <a:xfrm>
            <a:off x="16778434" y="339172"/>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10" name="タイトル 1"/>
          <p:cNvSpPr>
            <a:spLocks noGrp="1"/>
          </p:cNvSpPr>
          <p:nvPr>
            <p:ph type="title" hasCustomPrompt="1"/>
          </p:nvPr>
        </p:nvSpPr>
        <p:spPr>
          <a:xfrm>
            <a:off x="1589649" y="3418658"/>
            <a:ext cx="5134709" cy="3083537"/>
          </a:xfrm>
          <a:prstGeom prst="rect">
            <a:avLst/>
          </a:prstGeom>
        </p:spPr>
        <p:txBody>
          <a:bodyPr lIns="91433" tIns="45717" rIns="91433" bIns="45717" anchor="ctr"/>
          <a:lstStyle>
            <a:lvl1pPr algn="r">
              <a:defRPr baseline="0"/>
            </a:lvl1pPr>
          </a:lstStyle>
          <a:p>
            <a:r>
              <a:rPr kumimoji="1" lang="en-US" altLang="ja-JP" dirty="0"/>
              <a:t>TEXT</a:t>
            </a:r>
            <a:endParaRPr kumimoji="1" lang="ja-JP" altLang="en-US" dirty="0"/>
          </a:p>
        </p:txBody>
      </p:sp>
      <p:sp>
        <p:nvSpPr>
          <p:cNvPr id="11" name="正方形/長方形 10"/>
          <p:cNvSpPr/>
          <p:nvPr userDrawn="1"/>
        </p:nvSpPr>
        <p:spPr>
          <a:xfrm rot="5400000">
            <a:off x="5181227" y="4918000"/>
            <a:ext cx="3708413"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2" name="テキスト プレースホルダー 5"/>
          <p:cNvSpPr>
            <a:spLocks noGrp="1"/>
          </p:cNvSpPr>
          <p:nvPr>
            <p:ph type="body" sz="quarter" idx="12" hasCustomPrompt="1"/>
          </p:nvPr>
        </p:nvSpPr>
        <p:spPr>
          <a:xfrm>
            <a:off x="7287064" y="3699811"/>
            <a:ext cx="9355018" cy="2402027"/>
          </a:xfrm>
        </p:spPr>
        <p:txBody>
          <a:bodyPr anchor="ctr">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149"/>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grpSp>
        <p:nvGrpSpPr>
          <p:cNvPr id="6" name="グループ化 5"/>
          <p:cNvGrpSpPr/>
          <p:nvPr userDrawn="1"/>
        </p:nvGrpSpPr>
        <p:grpSpPr>
          <a:xfrm>
            <a:off x="16778434" y="339172"/>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10" name="タイトル 1"/>
          <p:cNvSpPr>
            <a:spLocks noGrp="1"/>
          </p:cNvSpPr>
          <p:nvPr>
            <p:ph type="title" hasCustomPrompt="1"/>
          </p:nvPr>
        </p:nvSpPr>
        <p:spPr>
          <a:xfrm>
            <a:off x="1364567" y="1026941"/>
            <a:ext cx="7823226" cy="3854552"/>
          </a:xfrm>
          <a:prstGeom prst="rect">
            <a:avLst/>
          </a:prstGeom>
        </p:spPr>
        <p:txBody>
          <a:bodyPr lIns="91433" tIns="45717" rIns="91433" bIns="45717" anchor="b"/>
          <a:lstStyle>
            <a:lvl1pPr algn="ctr">
              <a:lnSpc>
                <a:spcPts val="8800"/>
              </a:lnSpc>
              <a:defRPr sz="12000" baseline="0"/>
            </a:lvl1pPr>
          </a:lstStyle>
          <a:p>
            <a:r>
              <a:rPr kumimoji="1" lang="en-US" altLang="ja-JP" dirty="0"/>
              <a:t>TEXT</a:t>
            </a:r>
            <a:endParaRPr kumimoji="1" lang="ja-JP" altLang="en-US" dirty="0"/>
          </a:p>
        </p:txBody>
      </p:sp>
      <p:sp>
        <p:nvSpPr>
          <p:cNvPr id="12" name="テキスト プレースホルダー 5"/>
          <p:cNvSpPr>
            <a:spLocks noGrp="1"/>
          </p:cNvSpPr>
          <p:nvPr>
            <p:ph type="body" sz="quarter" idx="12" hasCustomPrompt="1"/>
          </p:nvPr>
        </p:nvSpPr>
        <p:spPr>
          <a:xfrm>
            <a:off x="5289448" y="5142570"/>
            <a:ext cx="11197884" cy="2918219"/>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13" name="正方形/長方形 12"/>
          <p:cNvSpPr/>
          <p:nvPr userDrawn="1"/>
        </p:nvSpPr>
        <p:spPr>
          <a:xfrm>
            <a:off x="5437176" y="4918000"/>
            <a:ext cx="3708412" cy="84854"/>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149"/>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10" name="円/楕円 9"/>
          <p:cNvSpPr>
            <a:spLocks noChangeAspect="1"/>
          </p:cNvSpPr>
          <p:nvPr userDrawn="1"/>
        </p:nvSpPr>
        <p:spPr>
          <a:xfrm>
            <a:off x="6859588" y="704136"/>
            <a:ext cx="4572000" cy="4572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1" name="円/楕円 10"/>
          <p:cNvSpPr/>
          <p:nvPr userDrawn="1"/>
        </p:nvSpPr>
        <p:spPr>
          <a:xfrm>
            <a:off x="7041420" y="885966"/>
            <a:ext cx="4208340" cy="420834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2" name="図プレースホルダー 5"/>
          <p:cNvSpPr>
            <a:spLocks noGrp="1"/>
          </p:cNvSpPr>
          <p:nvPr>
            <p:ph type="pic" sz="quarter" idx="14" hasCustomPrompt="1"/>
          </p:nvPr>
        </p:nvSpPr>
        <p:spPr>
          <a:xfrm>
            <a:off x="7122025" y="966573"/>
            <a:ext cx="4047129" cy="4047129"/>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grpSp>
        <p:nvGrpSpPr>
          <p:cNvPr id="13" name="グループ化 12"/>
          <p:cNvGrpSpPr/>
          <p:nvPr userDrawn="1"/>
        </p:nvGrpSpPr>
        <p:grpSpPr>
          <a:xfrm>
            <a:off x="16778434" y="339172"/>
            <a:ext cx="1150664" cy="1150664"/>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17" name="タイトル 1"/>
          <p:cNvSpPr>
            <a:spLocks noGrp="1"/>
          </p:cNvSpPr>
          <p:nvPr>
            <p:ph type="title" hasCustomPrompt="1"/>
          </p:nvPr>
        </p:nvSpPr>
        <p:spPr>
          <a:xfrm>
            <a:off x="2449363" y="5359790"/>
            <a:ext cx="13336175" cy="1156475"/>
          </a:xfrm>
          <a:prstGeom prst="rect">
            <a:avLst/>
          </a:prstGeom>
        </p:spPr>
        <p:txBody>
          <a:bodyPr lIns="91433" tIns="45717" rIns="91433" bIns="45717" anchor="b"/>
          <a:lstStyle>
            <a:lvl1pPr algn="ctr">
              <a:defRPr sz="66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2426836" y="6288257"/>
            <a:ext cx="13371183" cy="868850"/>
          </a:xfrm>
        </p:spPr>
        <p:txBody>
          <a:bodyPr anchor="t">
            <a:noAutofit/>
          </a:bodyPr>
          <a:lstStyle>
            <a:lvl1pPr marL="0" marR="0" indent="0" algn="ctr" defTabSz="1632585" rtl="0" eaLnBrk="1" fontAlgn="auto" latinLnBrk="0" hangingPunct="1">
              <a:lnSpc>
                <a:spcPct val="100000"/>
              </a:lnSpc>
              <a:spcBef>
                <a:spcPts val="0"/>
              </a:spcBef>
              <a:spcAft>
                <a:spcPts val="0"/>
              </a:spcAft>
              <a:buClrTx/>
              <a:buSzTx/>
              <a:buFontTx/>
              <a:buNone/>
              <a:defRPr sz="39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endParaRPr kumimoji="1" lang="en-US" altLang="ja-JP" dirty="0"/>
          </a:p>
        </p:txBody>
      </p:sp>
      <p:sp>
        <p:nvSpPr>
          <p:cNvPr id="19" name="テキスト プレースホルダー 5"/>
          <p:cNvSpPr>
            <a:spLocks noGrp="1"/>
          </p:cNvSpPr>
          <p:nvPr>
            <p:ph type="body" sz="quarter" idx="12" hasCustomPrompt="1"/>
          </p:nvPr>
        </p:nvSpPr>
        <p:spPr>
          <a:xfrm>
            <a:off x="2912005" y="7441806"/>
            <a:ext cx="12467170"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userDrawn="1"/>
        </p:nvSpPr>
        <p:spPr>
          <a:xfrm>
            <a:off x="7291382" y="7211035"/>
            <a:ext cx="3708412" cy="84854"/>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974"/>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474"/>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70" y="647707"/>
            <a:ext cx="759574" cy="547688"/>
          </a:xfrm>
        </p:spPr>
        <p:txBody>
          <a:bodyPr/>
          <a:lstStyle/>
          <a:p>
            <a:fld id="{FADD65F2-3061-4838-8922-F719F7BAC906}" type="slidenum">
              <a:rPr lang="ja-JP" altLang="en-US" smtClean="0"/>
            </a:fld>
            <a:endParaRPr lang="ja-JP" altLang="en-US" dirty="0"/>
          </a:p>
        </p:txBody>
      </p:sp>
      <p:sp>
        <p:nvSpPr>
          <p:cNvPr id="7" name="テキスト プレースホルダー 5"/>
          <p:cNvSpPr>
            <a:spLocks noGrp="1"/>
          </p:cNvSpPr>
          <p:nvPr>
            <p:ph type="body" sz="quarter" idx="13"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userDrawn="1"/>
        </p:nvSpPr>
        <p:spPr>
          <a:xfrm>
            <a:off x="-43540" y="2314577"/>
            <a:ext cx="18395999"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0"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2"/>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1137444" y="7663544"/>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00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921307" y="795851"/>
            <a:ext cx="9692640" cy="1714500"/>
          </a:xfrm>
          <a:prstGeom prst="rect">
            <a:avLst/>
          </a:prstGeom>
        </p:spPr>
        <p:txBody>
          <a:bodyPr lIns="91433" tIns="45717" rIns="91433" bIns="45717"/>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grpSp>
        <p:nvGrpSpPr>
          <p:cNvPr id="4" name="グループ化 3"/>
          <p:cNvGrpSpPr/>
          <p:nvPr userDrawn="1"/>
        </p:nvGrpSpPr>
        <p:grpSpPr>
          <a:xfrm>
            <a:off x="16778434" y="339172"/>
            <a:ext cx="1150664" cy="1150664"/>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10" name="テキスト プレースホルダー 21"/>
          <p:cNvSpPr>
            <a:spLocks noGrp="1"/>
          </p:cNvSpPr>
          <p:nvPr>
            <p:ph type="body" sz="quarter" idx="12" hasCustomPrompt="1"/>
          </p:nvPr>
        </p:nvSpPr>
        <p:spPr>
          <a:xfrm>
            <a:off x="6897483" y="180224"/>
            <a:ext cx="9505446" cy="868850"/>
          </a:xfrm>
        </p:spPr>
        <p:txBody>
          <a:bodyPr anchor="t">
            <a:noAutofit/>
          </a:bodyPr>
          <a:lstStyle>
            <a:lvl1pPr marL="0" marR="0" indent="0" algn="l" defTabSz="1632585" rtl="0" eaLnBrk="1" fontAlgn="auto" latinLnBrk="0" hangingPunct="1">
              <a:lnSpc>
                <a:spcPct val="100000"/>
              </a:lnSpc>
              <a:spcBef>
                <a:spcPts val="0"/>
              </a:spcBef>
              <a:spcAft>
                <a:spcPts val="0"/>
              </a:spcAft>
              <a:buClrTx/>
              <a:buSzTx/>
              <a:buFontTx/>
              <a:buNone/>
              <a:defRPr sz="390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en-US" altLang="ja-JP" dirty="0"/>
          </a:p>
        </p:txBody>
      </p:sp>
      <p:sp>
        <p:nvSpPr>
          <p:cNvPr id="11" name="正方形/長方形 10"/>
          <p:cNvSpPr/>
          <p:nvPr userDrawn="1"/>
        </p:nvSpPr>
        <p:spPr>
          <a:xfrm>
            <a:off x="7024095" y="2079178"/>
            <a:ext cx="3708412" cy="84854"/>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2" name="二等辺三角形 10"/>
          <p:cNvSpPr/>
          <p:nvPr userDrawn="1"/>
        </p:nvSpPr>
        <p:spPr>
          <a:xfrm rot="5400000">
            <a:off x="6503635" y="-3909816"/>
            <a:ext cx="899889" cy="13991567"/>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13" name="グループ化 12"/>
          <p:cNvGrpSpPr/>
          <p:nvPr userDrawn="1"/>
        </p:nvGrpSpPr>
        <p:grpSpPr>
          <a:xfrm>
            <a:off x="0" y="2746240"/>
            <a:ext cx="13738241" cy="663576"/>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6864642" y="2746241"/>
            <a:ext cx="6309179"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6906845" y="3585105"/>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userDrawn="1"/>
        </p:nvSpPr>
        <p:spPr>
          <a:xfrm rot="5400000">
            <a:off x="6523437" y="-1724446"/>
            <a:ext cx="899891" cy="14031472"/>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22" name="グループ化 21"/>
          <p:cNvGrpSpPr/>
          <p:nvPr userDrawn="1"/>
        </p:nvGrpSpPr>
        <p:grpSpPr>
          <a:xfrm>
            <a:off x="0" y="4951563"/>
            <a:ext cx="13777996" cy="663576"/>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6904397" y="4951565"/>
            <a:ext cx="6309179"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6904396" y="5790427"/>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userDrawn="1"/>
        </p:nvSpPr>
        <p:spPr>
          <a:xfrm rot="5400000">
            <a:off x="6523512" y="471151"/>
            <a:ext cx="899888" cy="14031322"/>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31" name="グループ化 30"/>
          <p:cNvGrpSpPr/>
          <p:nvPr userDrawn="1"/>
        </p:nvGrpSpPr>
        <p:grpSpPr>
          <a:xfrm>
            <a:off x="0" y="7147085"/>
            <a:ext cx="13777996" cy="663576"/>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6904397" y="7147085"/>
            <a:ext cx="6309179"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6904396" y="7985949"/>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787792" y="0"/>
            <a:ext cx="6133515" cy="10287000"/>
          </a:xfrm>
          <a:effectLst>
            <a:outerShdw blurRad="50800" dist="88900" dir="2700000" algn="tl" rotWithShape="0">
              <a:prstClr val="black">
                <a:alpha val="40000"/>
              </a:prstClr>
            </a:outerShdw>
          </a:effectLst>
        </p:spPr>
        <p:txBody>
          <a:bodyPr>
            <a:normAutofit/>
          </a:bodyPr>
          <a:lstStyle>
            <a:lvl1pPr>
              <a:defRPr sz="2000"/>
            </a:lvl1pPr>
          </a:lstStyle>
          <a:p>
            <a:r>
              <a:rPr kumimoji="1" lang="en-US" altLang="ja-JP" dirty="0"/>
              <a:t>Add an image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5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00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550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60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0" y="1469345"/>
            <a:ext cx="18291175" cy="42671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3" name="正方形/長方形 32"/>
          <p:cNvSpPr/>
          <p:nvPr userDrawn="1"/>
        </p:nvSpPr>
        <p:spPr>
          <a:xfrm>
            <a:off x="43544" y="0"/>
            <a:ext cx="18247631" cy="4180116"/>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0" name="正方形/長方形 9"/>
          <p:cNvSpPr/>
          <p:nvPr userDrawn="1"/>
        </p:nvSpPr>
        <p:spPr>
          <a:xfrm>
            <a:off x="-43541" y="-43542"/>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25" name="正方形/長方形 9"/>
          <p:cNvSpPr/>
          <p:nvPr userDrawn="1"/>
        </p:nvSpPr>
        <p:spPr>
          <a:xfrm rot="10800000">
            <a:off x="8466595" y="1512887"/>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2" name="図プレースホルダー 31"/>
          <p:cNvSpPr>
            <a:spLocks noGrp="1"/>
          </p:cNvSpPr>
          <p:nvPr>
            <p:ph type="pic" sz="quarter" idx="16" hasCustomPrompt="1"/>
          </p:nvPr>
        </p:nvSpPr>
        <p:spPr>
          <a:xfrm>
            <a:off x="9071430" y="1690630"/>
            <a:ext cx="9219746" cy="3911714"/>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1" fmla="*/ 0 w 9248776"/>
              <a:gd name="connsiteY0-2" fmla="*/ 0 h 3846514"/>
              <a:gd name="connsiteX1-3" fmla="*/ 9248776 w 9248776"/>
              <a:gd name="connsiteY1-4" fmla="*/ 0 h 3846514"/>
              <a:gd name="connsiteX2-5" fmla="*/ 9248776 w 9248776"/>
              <a:gd name="connsiteY2-6" fmla="*/ 3846514 h 3846514"/>
              <a:gd name="connsiteX3-7" fmla="*/ 1799772 w 9248776"/>
              <a:gd name="connsiteY3-8" fmla="*/ 3817485 h 3846514"/>
              <a:gd name="connsiteX4-9" fmla="*/ 0 w 9248776"/>
              <a:gd name="connsiteY4-10" fmla="*/ 0 h 3846514"/>
              <a:gd name="connsiteX0-11" fmla="*/ 0 w 9219747"/>
              <a:gd name="connsiteY0-12" fmla="*/ 0 h 3846514"/>
              <a:gd name="connsiteX1-13" fmla="*/ 9219747 w 9219747"/>
              <a:gd name="connsiteY1-14" fmla="*/ 0 h 3846514"/>
              <a:gd name="connsiteX2-15" fmla="*/ 9219747 w 9219747"/>
              <a:gd name="connsiteY2-16" fmla="*/ 3846514 h 3846514"/>
              <a:gd name="connsiteX3-17" fmla="*/ 1770743 w 9219747"/>
              <a:gd name="connsiteY3-18" fmla="*/ 3817485 h 3846514"/>
              <a:gd name="connsiteX4-19" fmla="*/ 0 w 9219747"/>
              <a:gd name="connsiteY4-20" fmla="*/ 0 h 38465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2000" baseline="0"/>
            </a:lvl1pPr>
          </a:lstStyle>
          <a:p>
            <a:r>
              <a:rPr kumimoji="1" lang="en-US" altLang="ja-JP" dirty="0"/>
              <a:t>   Add an image</a:t>
            </a:r>
            <a:endParaRPr kumimoji="1" lang="ja-JP" altLang="en-US" dirty="0"/>
          </a:p>
        </p:txBody>
      </p:sp>
      <p:sp>
        <p:nvSpPr>
          <p:cNvPr id="28" name="図プレースホルダー 27"/>
          <p:cNvSpPr>
            <a:spLocks noGrp="1"/>
          </p:cNvSpPr>
          <p:nvPr>
            <p:ph type="pic" sz="quarter" idx="15" hasCustomPrompt="1"/>
          </p:nvPr>
        </p:nvSpPr>
        <p:spPr>
          <a:xfrm>
            <a:off x="0" y="133804"/>
            <a:ext cx="9274630" cy="390116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1" fmla="*/ 0 w 9274629"/>
              <a:gd name="connsiteY0-2" fmla="*/ 14514 h 4031798"/>
              <a:gd name="connsiteX1-3" fmla="*/ 7402286 w 9274629"/>
              <a:gd name="connsiteY1-4" fmla="*/ 0 h 4031798"/>
              <a:gd name="connsiteX2-5" fmla="*/ 9274629 w 9274629"/>
              <a:gd name="connsiteY2-6" fmla="*/ 4031798 h 4031798"/>
              <a:gd name="connsiteX3-7" fmla="*/ 0 w 9274629"/>
              <a:gd name="connsiteY3-8" fmla="*/ 4031798 h 4031798"/>
              <a:gd name="connsiteX4-9" fmla="*/ 0 w 9274629"/>
              <a:gd name="connsiteY4-10" fmla="*/ 14514 h 4031798"/>
              <a:gd name="connsiteX0-11" fmla="*/ 0 w 9274629"/>
              <a:gd name="connsiteY0-12" fmla="*/ 14514 h 4031798"/>
              <a:gd name="connsiteX1-13" fmla="*/ 7329715 w 9274629"/>
              <a:gd name="connsiteY1-14" fmla="*/ 0 h 4031798"/>
              <a:gd name="connsiteX2-15" fmla="*/ 9274629 w 9274629"/>
              <a:gd name="connsiteY2-16" fmla="*/ 4031798 h 4031798"/>
              <a:gd name="connsiteX3-17" fmla="*/ 0 w 9274629"/>
              <a:gd name="connsiteY3-18" fmla="*/ 4031798 h 4031798"/>
              <a:gd name="connsiteX4-19" fmla="*/ 0 w 9274629"/>
              <a:gd name="connsiteY4-20" fmla="*/ 14514 h 4031798"/>
              <a:gd name="connsiteX0-21" fmla="*/ 0 w 9274629"/>
              <a:gd name="connsiteY0-22" fmla="*/ 14514 h 4046312"/>
              <a:gd name="connsiteX1-23" fmla="*/ 7329715 w 9274629"/>
              <a:gd name="connsiteY1-24" fmla="*/ 0 h 4046312"/>
              <a:gd name="connsiteX2-25" fmla="*/ 9245601 w 9274629"/>
              <a:gd name="connsiteY2-26" fmla="*/ 4046312 h 4046312"/>
              <a:gd name="connsiteX3-27" fmla="*/ 9274629 w 9274629"/>
              <a:gd name="connsiteY3-28" fmla="*/ 4031798 h 4046312"/>
              <a:gd name="connsiteX4-29" fmla="*/ 0 w 9274629"/>
              <a:gd name="connsiteY4-30" fmla="*/ 4031798 h 4046312"/>
              <a:gd name="connsiteX5" fmla="*/ 0 w 9274629"/>
              <a:gd name="connsiteY5" fmla="*/ 14514 h 4046312"/>
              <a:gd name="connsiteX0-31" fmla="*/ 0 w 9274629"/>
              <a:gd name="connsiteY0-32" fmla="*/ 145143 h 4046312"/>
              <a:gd name="connsiteX1-33" fmla="*/ 7329715 w 9274629"/>
              <a:gd name="connsiteY1-34" fmla="*/ 0 h 4046312"/>
              <a:gd name="connsiteX2-35" fmla="*/ 9245601 w 9274629"/>
              <a:gd name="connsiteY2-36" fmla="*/ 4046312 h 4046312"/>
              <a:gd name="connsiteX3-37" fmla="*/ 9274629 w 9274629"/>
              <a:gd name="connsiteY3-38" fmla="*/ 4031798 h 4046312"/>
              <a:gd name="connsiteX4-39" fmla="*/ 0 w 9274629"/>
              <a:gd name="connsiteY4-40" fmla="*/ 4031798 h 4046312"/>
              <a:gd name="connsiteX5-41" fmla="*/ 0 w 9274629"/>
              <a:gd name="connsiteY5-42" fmla="*/ 145143 h 4046312"/>
              <a:gd name="connsiteX0-43" fmla="*/ 0 w 9274629"/>
              <a:gd name="connsiteY0-44" fmla="*/ 0 h 3901169"/>
              <a:gd name="connsiteX1-45" fmla="*/ 7402286 w 9274629"/>
              <a:gd name="connsiteY1-46" fmla="*/ 14515 h 3901169"/>
              <a:gd name="connsiteX2-47" fmla="*/ 9245601 w 9274629"/>
              <a:gd name="connsiteY2-48" fmla="*/ 3901169 h 3901169"/>
              <a:gd name="connsiteX3-49" fmla="*/ 9274629 w 9274629"/>
              <a:gd name="connsiteY3-50" fmla="*/ 3886655 h 3901169"/>
              <a:gd name="connsiteX4-51" fmla="*/ 0 w 9274629"/>
              <a:gd name="connsiteY4-52" fmla="*/ 3886655 h 3901169"/>
              <a:gd name="connsiteX5-53" fmla="*/ 0 w 9274629"/>
              <a:gd name="connsiteY5-54" fmla="*/ 0 h 39011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20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914559" y="5928275"/>
            <a:ext cx="16462058" cy="1368152"/>
          </a:xfrm>
          <a:prstGeom prst="rect">
            <a:avLst/>
          </a:prstGeom>
        </p:spPr>
        <p:txBody>
          <a:bodyPr lIns="91433" tIns="45717" rIns="91433" bIns="45717"/>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6" name="テキスト プレースホルダー 5"/>
          <p:cNvSpPr>
            <a:spLocks noGrp="1"/>
          </p:cNvSpPr>
          <p:nvPr>
            <p:ph type="body" sz="quarter" idx="12" hasCustomPrompt="1"/>
          </p:nvPr>
        </p:nvSpPr>
        <p:spPr>
          <a:xfrm>
            <a:off x="2912005" y="7441806"/>
            <a:ext cx="12467170"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userDrawn="1"/>
        </p:nvSpPr>
        <p:spPr>
          <a:xfrm>
            <a:off x="7291382" y="7211035"/>
            <a:ext cx="3708412" cy="84854"/>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7213598" y="-14514"/>
            <a:ext cx="3844251" cy="582363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7291381" y="0"/>
            <a:ext cx="3708400" cy="582363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9088476" y="812878"/>
            <a:ext cx="8647977" cy="536954"/>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9158513" y="305336"/>
            <a:ext cx="857794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566530" y="4956706"/>
            <a:ext cx="8647977" cy="5369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564050" y="4449164"/>
            <a:ext cx="8603309"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7358743" y="-43540"/>
            <a:ext cx="2728686" cy="5823629"/>
          </a:xfrm>
          <a:blipFill>
            <a:blip r:embed="rId5"/>
            <a:stretch>
              <a:fillRect/>
            </a:stretch>
          </a:blipFill>
        </p:spPr>
        <p:txBody>
          <a:bodyPr/>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8178788" y="-21768"/>
            <a:ext cx="2728686" cy="5823629"/>
          </a:xfrm>
          <a:blipFill>
            <a:blip r:embed="rId5"/>
            <a:stretch>
              <a:fillRect/>
            </a:stretch>
          </a:blipFill>
        </p:spPr>
        <p:txBody>
          <a:bodyPr/>
          <a:lstStyle/>
          <a:p>
            <a:pPr lvl="0"/>
            <a:r>
              <a:rPr kumimoji="1" lang="en-US" altLang="ja-JP" dirty="0"/>
              <a:t> </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12313790" y="548319"/>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90" name="正方形/長方形 89"/>
          <p:cNvSpPr/>
          <p:nvPr userDrawn="1"/>
        </p:nvSpPr>
        <p:spPr>
          <a:xfrm rot="16200000">
            <a:off x="11936029" y="897305"/>
            <a:ext cx="5610680" cy="4874606"/>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91" name="直線コネクタ 90"/>
          <p:cNvCxnSpPr/>
          <p:nvPr userDrawn="1"/>
        </p:nvCxnSpPr>
        <p:spPr>
          <a:xfrm>
            <a:off x="12516251" y="605470"/>
            <a:ext cx="0" cy="532613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16972574" y="605469"/>
            <a:ext cx="0"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12530763" y="5960630"/>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14775258" y="5943712"/>
            <a:ext cx="2168282" cy="235496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14320372" y="3509585"/>
            <a:ext cx="851716"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96" name="テキスト プレースホルダー 5"/>
          <p:cNvSpPr>
            <a:spLocks noGrp="1"/>
          </p:cNvSpPr>
          <p:nvPr>
            <p:ph type="body" sz="quarter" idx="28" hasCustomPrompt="1"/>
          </p:nvPr>
        </p:nvSpPr>
        <p:spPr>
          <a:xfrm>
            <a:off x="12626864" y="4476029"/>
            <a:ext cx="4238732"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12683079" y="5123722"/>
            <a:ext cx="4126302"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userDrawn="1"/>
        </p:nvSpPr>
        <p:spPr>
          <a:xfrm rot="10800000" flipH="1">
            <a:off x="6718530" y="548318"/>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81" name="正方形/長方形 80"/>
          <p:cNvSpPr/>
          <p:nvPr userDrawn="1"/>
        </p:nvSpPr>
        <p:spPr>
          <a:xfrm rot="16200000">
            <a:off x="6340772" y="897303"/>
            <a:ext cx="5610680" cy="4874606"/>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82" name="直線コネクタ 81"/>
          <p:cNvCxnSpPr/>
          <p:nvPr userDrawn="1"/>
        </p:nvCxnSpPr>
        <p:spPr>
          <a:xfrm>
            <a:off x="6920991" y="605468"/>
            <a:ext cx="0" cy="532613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11377317" y="605468"/>
            <a:ext cx="0"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6935506" y="5960629"/>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9179999" y="5943710"/>
            <a:ext cx="2168282" cy="235496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8725112" y="3509583"/>
            <a:ext cx="851716"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87" name="テキスト プレースホルダー 5"/>
          <p:cNvSpPr>
            <a:spLocks noGrp="1"/>
          </p:cNvSpPr>
          <p:nvPr>
            <p:ph type="body" sz="quarter" idx="25" hasCustomPrompt="1"/>
          </p:nvPr>
        </p:nvSpPr>
        <p:spPr>
          <a:xfrm>
            <a:off x="7031604" y="4476028"/>
            <a:ext cx="4238732"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7087821" y="5123720"/>
            <a:ext cx="4126302"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userDrawn="1"/>
        </p:nvSpPr>
        <p:spPr>
          <a:xfrm rot="10800000" flipH="1">
            <a:off x="1141964" y="566511"/>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12" name="正方形/長方形 11"/>
          <p:cNvSpPr/>
          <p:nvPr userDrawn="1"/>
        </p:nvSpPr>
        <p:spPr>
          <a:xfrm rot="16200000">
            <a:off x="764204" y="915497"/>
            <a:ext cx="5610680" cy="4874606"/>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cxnSp>
        <p:nvCxnSpPr>
          <p:cNvPr id="8" name="直線コネクタ 7"/>
          <p:cNvCxnSpPr/>
          <p:nvPr/>
        </p:nvCxnSpPr>
        <p:spPr>
          <a:xfrm>
            <a:off x="1344425" y="623661"/>
            <a:ext cx="0" cy="532613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5800749" y="623661"/>
            <a:ext cx="0"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1358940" y="5978822"/>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603433" y="5961904"/>
            <a:ext cx="2168282" cy="235496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29028" y="-29027"/>
            <a:ext cx="18360001" cy="3304430"/>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p>
        </p:txBody>
      </p:sp>
      <p:cxnSp>
        <p:nvCxnSpPr>
          <p:cNvPr id="49" name="直線コネクタ 48"/>
          <p:cNvCxnSpPr/>
          <p:nvPr userDrawn="1"/>
        </p:nvCxnSpPr>
        <p:spPr>
          <a:xfrm>
            <a:off x="-45209" y="3105016"/>
            <a:ext cx="18336385" cy="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16778434" y="339172"/>
            <a:ext cx="1150664" cy="1150664"/>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
        <p:nvSpPr>
          <p:cNvPr id="56" name="テキスト プレースホルダー 5"/>
          <p:cNvSpPr>
            <a:spLocks noGrp="1"/>
          </p:cNvSpPr>
          <p:nvPr>
            <p:ph type="body" sz="quarter" idx="12" hasCustomPrompt="1"/>
          </p:nvPr>
        </p:nvSpPr>
        <p:spPr>
          <a:xfrm>
            <a:off x="2912005" y="1713699"/>
            <a:ext cx="12467170" cy="1276245"/>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userDrawn="1"/>
        </p:nvSpPr>
        <p:spPr>
          <a:xfrm>
            <a:off x="7291382" y="1519201"/>
            <a:ext cx="3708412" cy="84854"/>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sp>
        <p:nvSpPr>
          <p:cNvPr id="58" name="タイトル 1"/>
          <p:cNvSpPr>
            <a:spLocks noGrp="1"/>
          </p:cNvSpPr>
          <p:nvPr>
            <p:ph type="title" hasCustomPrompt="1"/>
          </p:nvPr>
        </p:nvSpPr>
        <p:spPr>
          <a:xfrm>
            <a:off x="914559" y="253187"/>
            <a:ext cx="16462058" cy="1368152"/>
          </a:xfrm>
          <a:prstGeom prst="rect">
            <a:avLst/>
          </a:prstGeom>
        </p:spPr>
        <p:txBody>
          <a:bodyPr lIns="91433" tIns="45717" rIns="91433" bIns="45717"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3148546" y="3527777"/>
            <a:ext cx="851716"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60" name="テキスト プレースホルダー 5"/>
          <p:cNvSpPr>
            <a:spLocks noGrp="1"/>
          </p:cNvSpPr>
          <p:nvPr>
            <p:ph type="body" sz="quarter" idx="15" hasCustomPrompt="1"/>
          </p:nvPr>
        </p:nvSpPr>
        <p:spPr>
          <a:xfrm>
            <a:off x="1455038" y="4494221"/>
            <a:ext cx="4238732"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1511253" y="5141914"/>
            <a:ext cx="4126302"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0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400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50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500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50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5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700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75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80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85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90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1000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105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1100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1150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200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dirty="0"/>
          </a:p>
        </p:txBody>
      </p:sp>
      <p:sp>
        <p:nvSpPr>
          <p:cNvPr id="29" name="テキスト プレースホルダー 5"/>
          <p:cNvSpPr>
            <a:spLocks noGrp="1"/>
          </p:cNvSpPr>
          <p:nvPr>
            <p:ph type="body" sz="quarter" idx="17"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dirty="0"/>
          </a:p>
        </p:txBody>
      </p:sp>
      <p:sp>
        <p:nvSpPr>
          <p:cNvPr id="5" name="正方形/長方形 4"/>
          <p:cNvSpPr/>
          <p:nvPr userDrawn="1"/>
        </p:nvSpPr>
        <p:spPr>
          <a:xfrm>
            <a:off x="-29028" y="6995886"/>
            <a:ext cx="18360001" cy="3343086"/>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dirty="0"/>
          </a:p>
        </p:txBody>
      </p:sp>
      <p:cxnSp>
        <p:nvCxnSpPr>
          <p:cNvPr id="6" name="直線コネクタ 5"/>
          <p:cNvCxnSpPr/>
          <p:nvPr userDrawn="1"/>
        </p:nvCxnSpPr>
        <p:spPr>
          <a:xfrm>
            <a:off x="0" y="7174819"/>
            <a:ext cx="18291175" cy="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9947178" y="7532914"/>
            <a:ext cx="7822860" cy="1756229"/>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a:t>Text Here</a:t>
            </a:r>
            <a:endParaRPr kumimoji="1" lang="ja-JP" altLang="en-US" dirty="0"/>
          </a:p>
        </p:txBody>
      </p:sp>
      <p:sp>
        <p:nvSpPr>
          <p:cNvPr id="8" name="図プレースホルダー 6"/>
          <p:cNvSpPr>
            <a:spLocks noGrp="1"/>
          </p:cNvSpPr>
          <p:nvPr>
            <p:ph type="pic" sz="quarter" idx="13" hasCustomPrompt="1"/>
          </p:nvPr>
        </p:nvSpPr>
        <p:spPr>
          <a:xfrm>
            <a:off x="914559" y="3259418"/>
            <a:ext cx="8608794" cy="4885716"/>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2000" baseline="0"/>
            </a:lvl1pPr>
          </a:lstStyle>
          <a:p>
            <a:r>
              <a:rPr kumimoji="1" lang="en-US" altLang="ja-JP" dirty="0"/>
              <a:t>Add an image</a:t>
            </a:r>
            <a:endParaRPr kumimoji="1" lang="ja-JP" altLang="en-US" dirty="0"/>
          </a:p>
        </p:txBody>
      </p:sp>
      <p:grpSp>
        <p:nvGrpSpPr>
          <p:cNvPr id="9" name="グループ化 8"/>
          <p:cNvGrpSpPr/>
          <p:nvPr userDrawn="1"/>
        </p:nvGrpSpPr>
        <p:grpSpPr>
          <a:xfrm>
            <a:off x="914560" y="2781961"/>
            <a:ext cx="8608796" cy="593570"/>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p>
            </p:txBody>
          </p:sp>
        </p:grpSp>
      </p:grpSp>
      <p:sp>
        <p:nvSpPr>
          <p:cNvPr id="21" name="山形 20"/>
          <p:cNvSpPr/>
          <p:nvPr userDrawn="1"/>
        </p:nvSpPr>
        <p:spPr>
          <a:xfrm>
            <a:off x="9976205" y="2839909"/>
            <a:ext cx="380632" cy="380633"/>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4" hasCustomPrompt="1"/>
          </p:nvPr>
        </p:nvSpPr>
        <p:spPr>
          <a:xfrm>
            <a:off x="10468318" y="2713649"/>
            <a:ext cx="7035911" cy="117618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25" name="山形 24"/>
          <p:cNvSpPr/>
          <p:nvPr userDrawn="1"/>
        </p:nvSpPr>
        <p:spPr>
          <a:xfrm>
            <a:off x="9976205" y="4280452"/>
            <a:ext cx="380632" cy="380633"/>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26" name="テキスト プレースホルダー 5"/>
          <p:cNvSpPr>
            <a:spLocks noGrp="1"/>
          </p:cNvSpPr>
          <p:nvPr>
            <p:ph type="body" sz="quarter" idx="15" hasCustomPrompt="1"/>
          </p:nvPr>
        </p:nvSpPr>
        <p:spPr>
          <a:xfrm>
            <a:off x="10468318" y="4154192"/>
            <a:ext cx="7035911" cy="117618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27" name="山形 26"/>
          <p:cNvSpPr/>
          <p:nvPr userDrawn="1"/>
        </p:nvSpPr>
        <p:spPr>
          <a:xfrm>
            <a:off x="9976205" y="5720993"/>
            <a:ext cx="380632" cy="380633"/>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tx1"/>
              </a:solidFill>
            </a:endParaRPr>
          </a:p>
        </p:txBody>
      </p:sp>
      <p:sp>
        <p:nvSpPr>
          <p:cNvPr id="28" name="テキスト プレースホルダー 5"/>
          <p:cNvSpPr>
            <a:spLocks noGrp="1"/>
          </p:cNvSpPr>
          <p:nvPr>
            <p:ph type="body" sz="quarter" idx="16" hasCustomPrompt="1"/>
          </p:nvPr>
        </p:nvSpPr>
        <p:spPr>
          <a:xfrm>
            <a:off x="10468318" y="5594735"/>
            <a:ext cx="7035911" cy="1176180"/>
          </a:xfrm>
          <a:prstGeom prst="rect">
            <a:avLst/>
          </a:prstGeom>
        </p:spPr>
        <p:txBody>
          <a:bodyPr anchor="t">
            <a:normAutofit/>
          </a:bodyPr>
          <a:lstStyle>
            <a:lvl1pPr marL="0" indent="0" algn="l">
              <a:lnSpc>
                <a:spcPct val="120000"/>
              </a:lnSpc>
              <a:spcBef>
                <a:spcPts val="0"/>
              </a:spcBef>
              <a:buFontTx/>
              <a:buNone/>
              <a:defRPr sz="2300" baseline="0">
                <a:solidFill>
                  <a:schemeClr val="tx2"/>
                </a:solidFill>
              </a:defRPr>
            </a:lvl1pPr>
          </a:lstStyle>
          <a:p>
            <a:pPr lvl="0"/>
            <a:r>
              <a:rPr kumimoji="1" lang="en-US" altLang="ja-JP" dirty="0"/>
              <a:t>Text Here</a:t>
            </a:r>
            <a:endParaRPr kumimoji="1" lang="en-US" altLang="ja-JP" dirty="0"/>
          </a:p>
          <a:p>
            <a:pPr lvl="0"/>
            <a:endParaRPr kumimoji="1" lang="en-US" altLang="ja-JP" dirty="0"/>
          </a:p>
          <a:p>
            <a:pPr lvl="0"/>
            <a:endParaRPr kumimoji="1" lang="ja-JP" altLang="en-US" dirty="0"/>
          </a:p>
        </p:txBody>
      </p:sp>
      <p:sp>
        <p:nvSpPr>
          <p:cNvPr id="29" name="テキスト プレースホルダー 5"/>
          <p:cNvSpPr>
            <a:spLocks noGrp="1"/>
          </p:cNvSpPr>
          <p:nvPr>
            <p:ph type="body" sz="quarter" idx="17" hasCustomPrompt="1"/>
          </p:nvPr>
        </p:nvSpPr>
        <p:spPr>
          <a:xfrm>
            <a:off x="894557" y="1609730"/>
            <a:ext cx="16502062" cy="647693"/>
          </a:xfrm>
        </p:spPr>
        <p:txBody>
          <a:bodyPr anchor="t">
            <a:noAutofit/>
          </a:bodyPr>
          <a:lstStyle>
            <a:lvl1pPr algn="ctr">
              <a:defRPr sz="29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50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400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2" Type="http://schemas.openxmlformats.org/officeDocument/2006/relationships/theme" Target="../theme/theme1.xml"/><Relationship Id="rId41" Type="http://schemas.openxmlformats.org/officeDocument/2006/relationships/image" Target="../media/image1.jpeg"/><Relationship Id="rId40" Type="http://schemas.openxmlformats.org/officeDocument/2006/relationships/image" Target="../media/image9.png"/><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0" Type="http://schemas.openxmlformats.org/officeDocument/2006/relationships/theme" Target="../theme/theme2.xml"/><Relationship Id="rId4" Type="http://schemas.openxmlformats.org/officeDocument/2006/relationships/slideLayout" Target="../slideLayouts/slideLayout43.xml"/><Relationship Id="rId39" Type="http://schemas.openxmlformats.org/officeDocument/2006/relationships/image" Target="../media/image1.jpeg"/><Relationship Id="rId38" Type="http://schemas.openxmlformats.org/officeDocument/2006/relationships/image" Target="../media/image9.png"/><Relationship Id="rId37" Type="http://schemas.openxmlformats.org/officeDocument/2006/relationships/slideLayout" Target="../slideLayouts/slideLayout76.xml"/><Relationship Id="rId36" Type="http://schemas.openxmlformats.org/officeDocument/2006/relationships/slideLayout" Target="../slideLayouts/slideLayout75.xml"/><Relationship Id="rId35" Type="http://schemas.openxmlformats.org/officeDocument/2006/relationships/slideLayout" Target="../slideLayouts/slideLayout74.xml"/><Relationship Id="rId34" Type="http://schemas.openxmlformats.org/officeDocument/2006/relationships/slideLayout" Target="../slideLayouts/slideLayout73.xml"/><Relationship Id="rId33" Type="http://schemas.openxmlformats.org/officeDocument/2006/relationships/slideLayout" Target="../slideLayouts/slideLayout72.xml"/><Relationship Id="rId32" Type="http://schemas.openxmlformats.org/officeDocument/2006/relationships/slideLayout" Target="../slideLayouts/slideLayout71.xml"/><Relationship Id="rId31" Type="http://schemas.openxmlformats.org/officeDocument/2006/relationships/slideLayout" Target="../slideLayouts/slideLayout70.xml"/><Relationship Id="rId30" Type="http://schemas.openxmlformats.org/officeDocument/2006/relationships/slideLayout" Target="../slideLayouts/slideLayout69.xml"/><Relationship Id="rId3" Type="http://schemas.openxmlformats.org/officeDocument/2006/relationships/slideLayout" Target="../slideLayouts/slideLayout42.xml"/><Relationship Id="rId29" Type="http://schemas.openxmlformats.org/officeDocument/2006/relationships/slideLayout" Target="../slideLayouts/slideLayout68.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0" Type="http://schemas.openxmlformats.org/officeDocument/2006/relationships/slideLayout" Target="../slideLayouts/slideLayout59.xml"/><Relationship Id="rId2" Type="http://schemas.openxmlformats.org/officeDocument/2006/relationships/slideLayout" Target="../slideLayouts/slideLayout41.xml"/><Relationship Id="rId19" Type="http://schemas.openxmlformats.org/officeDocument/2006/relationships/slideLayout" Target="../slideLayouts/slideLayout58.xml"/><Relationship Id="rId18" Type="http://schemas.openxmlformats.org/officeDocument/2006/relationships/slideLayout" Target="../slideLayouts/slideLayout57.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1.jpeg"/><Relationship Id="rId4" Type="http://schemas.openxmlformats.org/officeDocument/2006/relationships/image" Target="../media/image9.png"/><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9" Type="http://schemas.openxmlformats.org/officeDocument/2006/relationships/theme" Target="../theme/theme4.xml"/><Relationship Id="rId8" Type="http://schemas.openxmlformats.org/officeDocument/2006/relationships/image" Target="../media/image1.jpeg"/><Relationship Id="rId7" Type="http://schemas.openxmlformats.org/officeDocument/2006/relationships/image" Target="../media/image9.png"/><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 Type="http://schemas.openxmlformats.org/officeDocument/2006/relationships/slideLayout" Target="../slideLayouts/slideLayout82.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9" Type="http://schemas.openxmlformats.org/officeDocument/2006/relationships/image" Target="../media/image1.jpeg"/><Relationship Id="rId8" Type="http://schemas.openxmlformats.org/officeDocument/2006/relationships/image" Target="../media/image9.png"/><Relationship Id="rId7" Type="http://schemas.openxmlformats.org/officeDocument/2006/relationships/slideLayout" Target="../slideLayouts/slideLayout92.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 Type="http://schemas.openxmlformats.org/officeDocument/2006/relationships/slideLayout" Target="../slideLayouts/slideLayout87.xml"/><Relationship Id="rId10" Type="http://schemas.openxmlformats.org/officeDocument/2006/relationships/theme" Target="../theme/theme5.xml"/><Relationship Id="rId1"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1.jpeg"/><Relationship Id="rId3" Type="http://schemas.openxmlformats.org/officeDocument/2006/relationships/image" Target="../media/image9.png"/><Relationship Id="rId2" Type="http://schemas.openxmlformats.org/officeDocument/2006/relationships/slideLayout" Target="../slideLayouts/slideLayout94.xml"/><Relationship Id="rId1"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0">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3"/>
            <a:ext cx="18291175" cy="895028"/>
          </a:xfrm>
          <a:prstGeom prst="rect">
            <a:avLst/>
          </a:prstGeom>
          <a:blipFill dpi="0" rotWithShape="1">
            <a:blip r:embed="rId41"/>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sp>
        <p:nvSpPr>
          <p:cNvPr id="2" name="タイトル プレースホルダー 1"/>
          <p:cNvSpPr>
            <a:spLocks noGrp="1"/>
          </p:cNvSpPr>
          <p:nvPr>
            <p:ph type="title"/>
          </p:nvPr>
        </p:nvSpPr>
        <p:spPr>
          <a:xfrm>
            <a:off x="914559" y="253187"/>
            <a:ext cx="16462058" cy="1368152"/>
          </a:xfrm>
          <a:prstGeom prst="rect">
            <a:avLst/>
          </a:prstGeom>
        </p:spPr>
        <p:txBody>
          <a:bodyPr vert="horz" lIns="14399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2" y="1871794"/>
            <a:ext cx="16655965" cy="7142090"/>
          </a:xfrm>
          <a:prstGeom prst="rect">
            <a:avLst/>
          </a:prstGeom>
        </p:spPr>
        <p:txBody>
          <a:bodyPr vert="horz" lIns="163290" tIns="81644" rIns="163290" bIns="81644"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3372845" y="9534527"/>
            <a:ext cx="11545486" cy="547688"/>
          </a:xfrm>
          <a:prstGeom prst="rect">
            <a:avLst/>
          </a:prstGeom>
        </p:spPr>
        <p:txBody>
          <a:bodyPr vert="horz" lIns="163290" tIns="81644" rIns="163290" bIns="81644" rtlCol="0" anchor="ctr"/>
          <a:lstStyle>
            <a:lvl1pPr algn="ctr">
              <a:defRPr sz="2100">
                <a:solidFill>
                  <a:schemeClr val="bg1"/>
                </a:solidFill>
              </a:defRPr>
            </a:lvl1pPr>
          </a:lstStyle>
          <a:p>
            <a:r>
              <a:rPr lang="en-US" altLang="ja-JP"/>
              <a:t>The Power of PowerPoint - thepopp.com</a:t>
            </a:r>
            <a:endParaRPr lang="ja-JP" altLang="en-US" dirty="0"/>
          </a:p>
        </p:txBody>
      </p:sp>
      <p:sp>
        <p:nvSpPr>
          <p:cNvPr id="7" name="正方形/長方形 6"/>
          <p:cNvSpPr/>
          <p:nvPr/>
        </p:nvSpPr>
        <p:spPr>
          <a:xfrm>
            <a:off x="7291382" y="1520188"/>
            <a:ext cx="3708412" cy="84854"/>
          </a:xfrm>
          <a:prstGeom prst="rect">
            <a:avLst/>
          </a:prstGeom>
          <a:blipFill dpi="0" rotWithShape="1">
            <a:blip r:embed="rId41"/>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cxnSp>
        <p:nvCxnSpPr>
          <p:cNvPr id="9" name="直線コネクタ 8"/>
          <p:cNvCxnSpPr/>
          <p:nvPr/>
        </p:nvCxnSpPr>
        <p:spPr>
          <a:xfrm>
            <a:off x="72580" y="9498410"/>
            <a:ext cx="1821859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16778434" y="339172"/>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41"/>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2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00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par>
                                <p:cTn id="30" presetID="16" presetClass="entr" presetSubtype="37"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outVertical)">
                                      <p:cBhvr>
                                        <p:cTn id="32" dur="500"/>
                                        <p:tgtEl>
                                          <p:spTgt spid="8"/>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outVertical)">
                                      <p:cBhvr>
                                        <p:cTn id="35" dur="500"/>
                                        <p:tgtEl>
                                          <p:spTgt spid="5"/>
                                        </p:tgtEl>
                                      </p:cBhvr>
                                    </p:animEffect>
                                  </p:childTnLst>
                                </p:cTn>
                              </p:par>
                              <p:par>
                                <p:cTn id="36" presetID="16" presetClass="entr" presetSubtype="37"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outVertic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 grpId="1"/>
      <p:bldP spid="2" grpId="2"/>
      <p:bldP spid="5" grpId="0"/>
      <p:bldP spid="7" grpId="0" animBg="1"/>
      <p:bldP spid="7" grpId="1" animBg="1"/>
      <p:bldP spid="6" grpId="0"/>
    </p:bldLst>
  </p:timing>
  <p:hf hdr="0" dt="0"/>
  <p:txStyles>
    <p:titleStyle>
      <a:lvl1pPr algn="ctr" defTabSz="1632585" rtl="0" eaLnBrk="1" latinLnBrk="0" hangingPunct="1">
        <a:spcBef>
          <a:spcPct val="0"/>
        </a:spcBef>
        <a:buNone/>
        <a:defRPr kumimoji="1" sz="8800" kern="1200">
          <a:blipFill dpi="0" rotWithShape="1">
            <a:blip r:embed="rId41"/>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2585" rtl="0" eaLnBrk="1" latinLnBrk="0" hangingPunct="1">
        <a:lnSpc>
          <a:spcPct val="120000"/>
        </a:lnSpc>
        <a:spcBef>
          <a:spcPts val="1200"/>
        </a:spcBef>
        <a:buFontTx/>
        <a:buNone/>
        <a:defRPr kumimoji="1" sz="2900" kern="1200" baseline="0">
          <a:solidFill>
            <a:schemeClr val="tx2"/>
          </a:solidFill>
          <a:latin typeface="+mn-lt"/>
          <a:ea typeface="+mn-ea"/>
          <a:cs typeface="+mn-cs"/>
        </a:defRPr>
      </a:lvl1pPr>
      <a:lvl2pPr marL="816610" indent="0" algn="l" defTabSz="1632585" rtl="0" eaLnBrk="1" latinLnBrk="0" hangingPunct="1">
        <a:spcBef>
          <a:spcPct val="20000"/>
        </a:spcBef>
        <a:buFontTx/>
        <a:buNone/>
        <a:defRPr kumimoji="1" sz="2900" kern="1200">
          <a:solidFill>
            <a:schemeClr val="tx1"/>
          </a:solidFill>
          <a:latin typeface="+mn-lt"/>
          <a:ea typeface="+mn-ea"/>
          <a:cs typeface="+mn-cs"/>
        </a:defRPr>
      </a:lvl2pPr>
      <a:lvl3pPr marL="1633220" indent="0" algn="l" defTabSz="1632585" rtl="0" eaLnBrk="1" latinLnBrk="0" hangingPunct="1">
        <a:spcBef>
          <a:spcPct val="20000"/>
        </a:spcBef>
        <a:buFontTx/>
        <a:buNone/>
        <a:defRPr kumimoji="1" sz="2900" kern="1200">
          <a:solidFill>
            <a:schemeClr val="tx1"/>
          </a:solidFill>
          <a:latin typeface="+mn-lt"/>
          <a:ea typeface="+mn-ea"/>
          <a:cs typeface="+mn-cs"/>
        </a:defRPr>
      </a:lvl3pPr>
      <a:lvl4pPr marL="2449195" indent="0" algn="l" defTabSz="1632585" rtl="0" eaLnBrk="1" latinLnBrk="0" hangingPunct="1">
        <a:spcBef>
          <a:spcPct val="20000"/>
        </a:spcBef>
        <a:buFontTx/>
        <a:buNone/>
        <a:defRPr kumimoji="1" sz="2900" kern="1200">
          <a:solidFill>
            <a:schemeClr val="tx1"/>
          </a:solidFill>
          <a:latin typeface="+mn-lt"/>
          <a:ea typeface="+mn-ea"/>
          <a:cs typeface="+mn-cs"/>
        </a:defRPr>
      </a:lvl4pPr>
      <a:lvl5pPr marL="3265805" indent="0" algn="l" defTabSz="1632585" rtl="0" eaLnBrk="1" latinLnBrk="0" hangingPunct="1">
        <a:spcBef>
          <a:spcPct val="20000"/>
        </a:spcBef>
        <a:buFontTx/>
        <a:buNone/>
        <a:defRPr kumimoji="1" sz="2900" kern="1200">
          <a:solidFill>
            <a:schemeClr val="tx1"/>
          </a:solidFill>
          <a:latin typeface="+mn-lt"/>
          <a:ea typeface="+mn-ea"/>
          <a:cs typeface="+mn-cs"/>
        </a:defRPr>
      </a:lvl5pPr>
      <a:lvl6pPr marL="4490720"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30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91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585" rtl="0" eaLnBrk="1" latinLnBrk="0" hangingPunct="1">
        <a:defRPr kumimoji="1" sz="3200" kern="1200">
          <a:solidFill>
            <a:schemeClr val="tx1"/>
          </a:solidFill>
          <a:latin typeface="+mn-lt"/>
          <a:ea typeface="+mn-ea"/>
          <a:cs typeface="+mn-cs"/>
        </a:defRPr>
      </a:lvl1pPr>
      <a:lvl2pPr marL="816610" algn="l" defTabSz="1632585" rtl="0" eaLnBrk="1" latinLnBrk="0" hangingPunct="1">
        <a:defRPr kumimoji="1" sz="3200" kern="1200">
          <a:solidFill>
            <a:schemeClr val="tx1"/>
          </a:solidFill>
          <a:latin typeface="+mn-lt"/>
          <a:ea typeface="+mn-ea"/>
          <a:cs typeface="+mn-cs"/>
        </a:defRPr>
      </a:lvl2pPr>
      <a:lvl3pPr marL="1633220" algn="l" defTabSz="1632585" rtl="0" eaLnBrk="1" latinLnBrk="0" hangingPunct="1">
        <a:defRPr kumimoji="1" sz="3200" kern="1200">
          <a:solidFill>
            <a:schemeClr val="tx1"/>
          </a:solidFill>
          <a:latin typeface="+mn-lt"/>
          <a:ea typeface="+mn-ea"/>
          <a:cs typeface="+mn-cs"/>
        </a:defRPr>
      </a:lvl3pPr>
      <a:lvl4pPr marL="2449195" algn="l" defTabSz="1632585" rtl="0" eaLnBrk="1" latinLnBrk="0" hangingPunct="1">
        <a:defRPr kumimoji="1" sz="3200" kern="1200">
          <a:solidFill>
            <a:schemeClr val="tx1"/>
          </a:solidFill>
          <a:latin typeface="+mn-lt"/>
          <a:ea typeface="+mn-ea"/>
          <a:cs typeface="+mn-cs"/>
        </a:defRPr>
      </a:lvl4pPr>
      <a:lvl5pPr marL="3265805" algn="l" defTabSz="1632585" rtl="0" eaLnBrk="1" latinLnBrk="0" hangingPunct="1">
        <a:defRPr kumimoji="1" sz="3200" kern="1200">
          <a:solidFill>
            <a:schemeClr val="tx1"/>
          </a:solidFill>
          <a:latin typeface="+mn-lt"/>
          <a:ea typeface="+mn-ea"/>
          <a:cs typeface="+mn-cs"/>
        </a:defRPr>
      </a:lvl5pPr>
      <a:lvl6pPr marL="4082415" algn="l" defTabSz="1632585" rtl="0" eaLnBrk="1" latinLnBrk="0" hangingPunct="1">
        <a:defRPr kumimoji="1" sz="3200" kern="1200">
          <a:solidFill>
            <a:schemeClr val="tx1"/>
          </a:solidFill>
          <a:latin typeface="+mn-lt"/>
          <a:ea typeface="+mn-ea"/>
          <a:cs typeface="+mn-cs"/>
        </a:defRPr>
      </a:lvl6pPr>
      <a:lvl7pPr marL="4899025" algn="l" defTabSz="1632585" rtl="0" eaLnBrk="1" latinLnBrk="0" hangingPunct="1">
        <a:defRPr kumimoji="1" sz="3200" kern="1200">
          <a:solidFill>
            <a:schemeClr val="tx1"/>
          </a:solidFill>
          <a:latin typeface="+mn-lt"/>
          <a:ea typeface="+mn-ea"/>
          <a:cs typeface="+mn-cs"/>
        </a:defRPr>
      </a:lvl7pPr>
      <a:lvl8pPr marL="5715000" algn="l" defTabSz="1632585" rtl="0" eaLnBrk="1" latinLnBrk="0" hangingPunct="1">
        <a:defRPr kumimoji="1" sz="3200" kern="1200">
          <a:solidFill>
            <a:schemeClr val="tx1"/>
          </a:solidFill>
          <a:latin typeface="+mn-lt"/>
          <a:ea typeface="+mn-ea"/>
          <a:cs typeface="+mn-cs"/>
        </a:defRPr>
      </a:lvl8pPr>
      <a:lvl9pPr marL="6531610" algn="l" defTabSz="1632585"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8">
            <a:lum/>
          </a:blip>
          <a:srcRect/>
          <a:tile tx="0" ty="0" sx="100000" sy="100000" flip="none" algn="tl"/>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Lst>
  <p:hf hdr="0" dt="0"/>
  <p:txStyles>
    <p:titleStyle>
      <a:lvl1pPr algn="ctr" defTabSz="1632585" rtl="0" eaLnBrk="1" latinLnBrk="0" hangingPunct="1">
        <a:spcBef>
          <a:spcPct val="0"/>
        </a:spcBef>
        <a:buNone/>
        <a:defRPr kumimoji="1" sz="8800" kern="1200">
          <a:blipFill dpi="0" rotWithShape="1">
            <a:blip r:embed="rId3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2585" rtl="0" eaLnBrk="1" latinLnBrk="0" hangingPunct="1">
        <a:lnSpc>
          <a:spcPct val="120000"/>
        </a:lnSpc>
        <a:spcBef>
          <a:spcPts val="1200"/>
        </a:spcBef>
        <a:buFontTx/>
        <a:buNone/>
        <a:defRPr kumimoji="1" sz="2900" kern="1200" baseline="0">
          <a:solidFill>
            <a:schemeClr val="tx2"/>
          </a:solidFill>
          <a:latin typeface="+mn-lt"/>
          <a:ea typeface="+mn-ea"/>
          <a:cs typeface="+mn-cs"/>
        </a:defRPr>
      </a:lvl1pPr>
      <a:lvl2pPr marL="816610" indent="0" algn="l" defTabSz="1632585" rtl="0" eaLnBrk="1" latinLnBrk="0" hangingPunct="1">
        <a:spcBef>
          <a:spcPct val="20000"/>
        </a:spcBef>
        <a:buFontTx/>
        <a:buNone/>
        <a:defRPr kumimoji="1" sz="2900" kern="1200">
          <a:solidFill>
            <a:schemeClr val="tx1"/>
          </a:solidFill>
          <a:latin typeface="+mn-lt"/>
          <a:ea typeface="+mn-ea"/>
          <a:cs typeface="+mn-cs"/>
        </a:defRPr>
      </a:lvl2pPr>
      <a:lvl3pPr marL="1633220" indent="0" algn="l" defTabSz="1632585" rtl="0" eaLnBrk="1" latinLnBrk="0" hangingPunct="1">
        <a:spcBef>
          <a:spcPct val="20000"/>
        </a:spcBef>
        <a:buFontTx/>
        <a:buNone/>
        <a:defRPr kumimoji="1" sz="2900" kern="1200">
          <a:solidFill>
            <a:schemeClr val="tx1"/>
          </a:solidFill>
          <a:latin typeface="+mn-lt"/>
          <a:ea typeface="+mn-ea"/>
          <a:cs typeface="+mn-cs"/>
        </a:defRPr>
      </a:lvl3pPr>
      <a:lvl4pPr marL="2449195" indent="0" algn="l" defTabSz="1632585" rtl="0" eaLnBrk="1" latinLnBrk="0" hangingPunct="1">
        <a:spcBef>
          <a:spcPct val="20000"/>
        </a:spcBef>
        <a:buFontTx/>
        <a:buNone/>
        <a:defRPr kumimoji="1" sz="2900" kern="1200">
          <a:solidFill>
            <a:schemeClr val="tx1"/>
          </a:solidFill>
          <a:latin typeface="+mn-lt"/>
          <a:ea typeface="+mn-ea"/>
          <a:cs typeface="+mn-cs"/>
        </a:defRPr>
      </a:lvl4pPr>
      <a:lvl5pPr marL="3265805" indent="0" algn="l" defTabSz="1632585" rtl="0" eaLnBrk="1" latinLnBrk="0" hangingPunct="1">
        <a:spcBef>
          <a:spcPct val="20000"/>
        </a:spcBef>
        <a:buFontTx/>
        <a:buNone/>
        <a:defRPr kumimoji="1" sz="2900" kern="1200">
          <a:solidFill>
            <a:schemeClr val="tx1"/>
          </a:solidFill>
          <a:latin typeface="+mn-lt"/>
          <a:ea typeface="+mn-ea"/>
          <a:cs typeface="+mn-cs"/>
        </a:defRPr>
      </a:lvl5pPr>
      <a:lvl6pPr marL="4490720"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30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91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585" rtl="0" eaLnBrk="1" latinLnBrk="0" hangingPunct="1">
        <a:defRPr kumimoji="1" sz="3200" kern="1200">
          <a:solidFill>
            <a:schemeClr val="tx1"/>
          </a:solidFill>
          <a:latin typeface="+mn-lt"/>
          <a:ea typeface="+mn-ea"/>
          <a:cs typeface="+mn-cs"/>
        </a:defRPr>
      </a:lvl1pPr>
      <a:lvl2pPr marL="816610" algn="l" defTabSz="1632585" rtl="0" eaLnBrk="1" latinLnBrk="0" hangingPunct="1">
        <a:defRPr kumimoji="1" sz="3200" kern="1200">
          <a:solidFill>
            <a:schemeClr val="tx1"/>
          </a:solidFill>
          <a:latin typeface="+mn-lt"/>
          <a:ea typeface="+mn-ea"/>
          <a:cs typeface="+mn-cs"/>
        </a:defRPr>
      </a:lvl2pPr>
      <a:lvl3pPr marL="1633220" algn="l" defTabSz="1632585" rtl="0" eaLnBrk="1" latinLnBrk="0" hangingPunct="1">
        <a:defRPr kumimoji="1" sz="3200" kern="1200">
          <a:solidFill>
            <a:schemeClr val="tx1"/>
          </a:solidFill>
          <a:latin typeface="+mn-lt"/>
          <a:ea typeface="+mn-ea"/>
          <a:cs typeface="+mn-cs"/>
        </a:defRPr>
      </a:lvl3pPr>
      <a:lvl4pPr marL="2449195" algn="l" defTabSz="1632585" rtl="0" eaLnBrk="1" latinLnBrk="0" hangingPunct="1">
        <a:defRPr kumimoji="1" sz="3200" kern="1200">
          <a:solidFill>
            <a:schemeClr val="tx1"/>
          </a:solidFill>
          <a:latin typeface="+mn-lt"/>
          <a:ea typeface="+mn-ea"/>
          <a:cs typeface="+mn-cs"/>
        </a:defRPr>
      </a:lvl4pPr>
      <a:lvl5pPr marL="3265805" algn="l" defTabSz="1632585" rtl="0" eaLnBrk="1" latinLnBrk="0" hangingPunct="1">
        <a:defRPr kumimoji="1" sz="3200" kern="1200">
          <a:solidFill>
            <a:schemeClr val="tx1"/>
          </a:solidFill>
          <a:latin typeface="+mn-lt"/>
          <a:ea typeface="+mn-ea"/>
          <a:cs typeface="+mn-cs"/>
        </a:defRPr>
      </a:lvl5pPr>
      <a:lvl6pPr marL="4082415" algn="l" defTabSz="1632585" rtl="0" eaLnBrk="1" latinLnBrk="0" hangingPunct="1">
        <a:defRPr kumimoji="1" sz="3200" kern="1200">
          <a:solidFill>
            <a:schemeClr val="tx1"/>
          </a:solidFill>
          <a:latin typeface="+mn-lt"/>
          <a:ea typeface="+mn-ea"/>
          <a:cs typeface="+mn-cs"/>
        </a:defRPr>
      </a:lvl6pPr>
      <a:lvl7pPr marL="4899025" algn="l" defTabSz="1632585" rtl="0" eaLnBrk="1" latinLnBrk="0" hangingPunct="1">
        <a:defRPr kumimoji="1" sz="3200" kern="1200">
          <a:solidFill>
            <a:schemeClr val="tx1"/>
          </a:solidFill>
          <a:latin typeface="+mn-lt"/>
          <a:ea typeface="+mn-ea"/>
          <a:cs typeface="+mn-cs"/>
        </a:defRPr>
      </a:lvl7pPr>
      <a:lvl8pPr marL="5715000" algn="l" defTabSz="1632585" rtl="0" eaLnBrk="1" latinLnBrk="0" hangingPunct="1">
        <a:defRPr kumimoji="1" sz="3200" kern="1200">
          <a:solidFill>
            <a:schemeClr val="tx1"/>
          </a:solidFill>
          <a:latin typeface="+mn-lt"/>
          <a:ea typeface="+mn-ea"/>
          <a:cs typeface="+mn-cs"/>
        </a:defRPr>
      </a:lvl8pPr>
      <a:lvl9pPr marL="6531610" algn="l" defTabSz="1632585"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0504" y="253187"/>
            <a:ext cx="16139325" cy="1368152"/>
          </a:xfrm>
          <a:prstGeom prst="rect">
            <a:avLst/>
          </a:prstGeom>
        </p:spPr>
        <p:txBody>
          <a:bodyPr vert="horz" lIns="14399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2" y="1871794"/>
            <a:ext cx="16655965" cy="7142090"/>
          </a:xfrm>
          <a:prstGeom prst="rect">
            <a:avLst/>
          </a:prstGeom>
        </p:spPr>
        <p:txBody>
          <a:bodyPr vert="horz" lIns="163290" tIns="81644" rIns="163290" bIns="81644" rtlCol="0">
            <a:normAutofit/>
          </a:bodyPr>
          <a:lstStyle/>
          <a:p>
            <a:pPr lvl="0"/>
            <a:r>
              <a:rPr kumimoji="1" lang="en-US" altLang="ja-JP" dirty="0"/>
              <a:t>Master Text</a:t>
            </a:r>
            <a:endParaRPr kumimoji="1" lang="ja-JP" altLang="en-US" dirty="0"/>
          </a:p>
        </p:txBody>
      </p:sp>
      <p:sp>
        <p:nvSpPr>
          <p:cNvPr id="7" name="正方形/長方形 6"/>
          <p:cNvSpPr/>
          <p:nvPr/>
        </p:nvSpPr>
        <p:spPr>
          <a:xfrm>
            <a:off x="629727" y="1520188"/>
            <a:ext cx="3708412" cy="84854"/>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l"/>
            <a:endParaRPr kumimoji="1" lang="ja-JP"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1632585" rtl="0" eaLnBrk="1" latinLnBrk="0" hangingPunct="1">
        <a:spcBef>
          <a:spcPct val="0"/>
        </a:spcBef>
        <a:buNone/>
        <a:defRPr kumimoji="1" sz="88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2585" rtl="0" eaLnBrk="1" latinLnBrk="0" hangingPunct="1">
        <a:lnSpc>
          <a:spcPct val="120000"/>
        </a:lnSpc>
        <a:spcBef>
          <a:spcPts val="1200"/>
        </a:spcBef>
        <a:buFontTx/>
        <a:buNone/>
        <a:defRPr kumimoji="1" sz="2900" kern="1200" baseline="0">
          <a:solidFill>
            <a:schemeClr val="tx2"/>
          </a:solidFill>
          <a:latin typeface="+mn-lt"/>
          <a:ea typeface="+mn-ea"/>
          <a:cs typeface="+mn-cs"/>
        </a:defRPr>
      </a:lvl1pPr>
      <a:lvl2pPr marL="816610" indent="0" algn="l" defTabSz="1632585" rtl="0" eaLnBrk="1" latinLnBrk="0" hangingPunct="1">
        <a:spcBef>
          <a:spcPct val="20000"/>
        </a:spcBef>
        <a:buFontTx/>
        <a:buNone/>
        <a:defRPr kumimoji="1" sz="2900" kern="1200">
          <a:solidFill>
            <a:schemeClr val="tx1"/>
          </a:solidFill>
          <a:latin typeface="+mn-lt"/>
          <a:ea typeface="+mn-ea"/>
          <a:cs typeface="+mn-cs"/>
        </a:defRPr>
      </a:lvl2pPr>
      <a:lvl3pPr marL="1633220" indent="0" algn="l" defTabSz="1632585" rtl="0" eaLnBrk="1" latinLnBrk="0" hangingPunct="1">
        <a:spcBef>
          <a:spcPct val="20000"/>
        </a:spcBef>
        <a:buFontTx/>
        <a:buNone/>
        <a:defRPr kumimoji="1" sz="2900" kern="1200">
          <a:solidFill>
            <a:schemeClr val="tx1"/>
          </a:solidFill>
          <a:latin typeface="+mn-lt"/>
          <a:ea typeface="+mn-ea"/>
          <a:cs typeface="+mn-cs"/>
        </a:defRPr>
      </a:lvl3pPr>
      <a:lvl4pPr marL="2449195" indent="0" algn="l" defTabSz="1632585" rtl="0" eaLnBrk="1" latinLnBrk="0" hangingPunct="1">
        <a:spcBef>
          <a:spcPct val="20000"/>
        </a:spcBef>
        <a:buFontTx/>
        <a:buNone/>
        <a:defRPr kumimoji="1" sz="2900" kern="1200">
          <a:solidFill>
            <a:schemeClr val="tx1"/>
          </a:solidFill>
          <a:latin typeface="+mn-lt"/>
          <a:ea typeface="+mn-ea"/>
          <a:cs typeface="+mn-cs"/>
        </a:defRPr>
      </a:lvl4pPr>
      <a:lvl5pPr marL="3265805" indent="0" algn="l" defTabSz="1632585" rtl="0" eaLnBrk="1" latinLnBrk="0" hangingPunct="1">
        <a:spcBef>
          <a:spcPct val="20000"/>
        </a:spcBef>
        <a:buFontTx/>
        <a:buNone/>
        <a:defRPr kumimoji="1" sz="2900" kern="1200">
          <a:solidFill>
            <a:schemeClr val="tx1"/>
          </a:solidFill>
          <a:latin typeface="+mn-lt"/>
          <a:ea typeface="+mn-ea"/>
          <a:cs typeface="+mn-cs"/>
        </a:defRPr>
      </a:lvl5pPr>
      <a:lvl6pPr marL="4490720"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30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91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585" rtl="0" eaLnBrk="1" latinLnBrk="0" hangingPunct="1">
        <a:defRPr kumimoji="1" sz="3200" kern="1200">
          <a:solidFill>
            <a:schemeClr val="tx1"/>
          </a:solidFill>
          <a:latin typeface="+mn-lt"/>
          <a:ea typeface="+mn-ea"/>
          <a:cs typeface="+mn-cs"/>
        </a:defRPr>
      </a:lvl1pPr>
      <a:lvl2pPr marL="816610" algn="l" defTabSz="1632585" rtl="0" eaLnBrk="1" latinLnBrk="0" hangingPunct="1">
        <a:defRPr kumimoji="1" sz="3200" kern="1200">
          <a:solidFill>
            <a:schemeClr val="tx1"/>
          </a:solidFill>
          <a:latin typeface="+mn-lt"/>
          <a:ea typeface="+mn-ea"/>
          <a:cs typeface="+mn-cs"/>
        </a:defRPr>
      </a:lvl2pPr>
      <a:lvl3pPr marL="1633220" algn="l" defTabSz="1632585" rtl="0" eaLnBrk="1" latinLnBrk="0" hangingPunct="1">
        <a:defRPr kumimoji="1" sz="3200" kern="1200">
          <a:solidFill>
            <a:schemeClr val="tx1"/>
          </a:solidFill>
          <a:latin typeface="+mn-lt"/>
          <a:ea typeface="+mn-ea"/>
          <a:cs typeface="+mn-cs"/>
        </a:defRPr>
      </a:lvl3pPr>
      <a:lvl4pPr marL="2449195" algn="l" defTabSz="1632585" rtl="0" eaLnBrk="1" latinLnBrk="0" hangingPunct="1">
        <a:defRPr kumimoji="1" sz="3200" kern="1200">
          <a:solidFill>
            <a:schemeClr val="tx1"/>
          </a:solidFill>
          <a:latin typeface="+mn-lt"/>
          <a:ea typeface="+mn-ea"/>
          <a:cs typeface="+mn-cs"/>
        </a:defRPr>
      </a:lvl4pPr>
      <a:lvl5pPr marL="3265805" algn="l" defTabSz="1632585" rtl="0" eaLnBrk="1" latinLnBrk="0" hangingPunct="1">
        <a:defRPr kumimoji="1" sz="3200" kern="1200">
          <a:solidFill>
            <a:schemeClr val="tx1"/>
          </a:solidFill>
          <a:latin typeface="+mn-lt"/>
          <a:ea typeface="+mn-ea"/>
          <a:cs typeface="+mn-cs"/>
        </a:defRPr>
      </a:lvl5pPr>
      <a:lvl6pPr marL="4082415" algn="l" defTabSz="1632585" rtl="0" eaLnBrk="1" latinLnBrk="0" hangingPunct="1">
        <a:defRPr kumimoji="1" sz="3200" kern="1200">
          <a:solidFill>
            <a:schemeClr val="tx1"/>
          </a:solidFill>
          <a:latin typeface="+mn-lt"/>
          <a:ea typeface="+mn-ea"/>
          <a:cs typeface="+mn-cs"/>
        </a:defRPr>
      </a:lvl6pPr>
      <a:lvl7pPr marL="4899025" algn="l" defTabSz="1632585" rtl="0" eaLnBrk="1" latinLnBrk="0" hangingPunct="1">
        <a:defRPr kumimoji="1" sz="3200" kern="1200">
          <a:solidFill>
            <a:schemeClr val="tx1"/>
          </a:solidFill>
          <a:latin typeface="+mn-lt"/>
          <a:ea typeface="+mn-ea"/>
          <a:cs typeface="+mn-cs"/>
        </a:defRPr>
      </a:lvl7pPr>
      <a:lvl8pPr marL="5715000" algn="l" defTabSz="1632585" rtl="0" eaLnBrk="1" latinLnBrk="0" hangingPunct="1">
        <a:defRPr kumimoji="1" sz="3200" kern="1200">
          <a:solidFill>
            <a:schemeClr val="tx1"/>
          </a:solidFill>
          <a:latin typeface="+mn-lt"/>
          <a:ea typeface="+mn-ea"/>
          <a:cs typeface="+mn-cs"/>
        </a:defRPr>
      </a:lvl8pPr>
      <a:lvl9pPr marL="6531610" algn="l" defTabSz="1632585" rtl="0" eaLnBrk="1" latinLnBrk="0" hangingPunct="1">
        <a:defRPr kumimoji="1"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9258" y="253187"/>
            <a:ext cx="8984344" cy="1368152"/>
          </a:xfrm>
          <a:prstGeom prst="rect">
            <a:avLst/>
          </a:prstGeom>
        </p:spPr>
        <p:txBody>
          <a:bodyPr vert="horz" lIns="14399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2" y="1871794"/>
            <a:ext cx="16655965" cy="7142090"/>
          </a:xfrm>
          <a:prstGeom prst="rect">
            <a:avLst/>
          </a:prstGeom>
        </p:spPr>
        <p:txBody>
          <a:bodyPr vert="horz" lIns="163290" tIns="81644" rIns="163290" bIns="81644" rtlCol="0">
            <a:normAutofit/>
          </a:bodyPr>
          <a:lstStyle/>
          <a:p>
            <a:pPr lvl="0"/>
            <a:r>
              <a:rPr kumimoji="1" lang="en-US" altLang="ja-JP" dirty="0"/>
              <a:t>Master Text</a:t>
            </a:r>
            <a:endParaRPr kumimoji="1" lang="ja-JP" altLang="en-US" dirty="0"/>
          </a:p>
        </p:txBody>
      </p:sp>
      <p:sp>
        <p:nvSpPr>
          <p:cNvPr id="7" name="正方形/長方形 6"/>
          <p:cNvSpPr/>
          <p:nvPr/>
        </p:nvSpPr>
        <p:spPr>
          <a:xfrm>
            <a:off x="8554529" y="1520188"/>
            <a:ext cx="3708412" cy="84854"/>
          </a:xfrm>
          <a:prstGeom prst="rect">
            <a:avLst/>
          </a:prstGeom>
          <a:blipFill dpi="0" rotWithShape="1">
            <a:blip r:embed="rId8"/>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l"/>
            <a:endParaRPr kumimoji="1" lang="ja-JP" alt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1632585" rtl="0" eaLnBrk="1" latinLnBrk="0" hangingPunct="1">
        <a:spcBef>
          <a:spcPct val="0"/>
        </a:spcBef>
        <a:buNone/>
        <a:defRPr kumimoji="1" sz="8800" kern="1200">
          <a:blipFill dpi="0" rotWithShape="1">
            <a:blip r:embed="rId8"/>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2585" rtl="0" eaLnBrk="1" latinLnBrk="0" hangingPunct="1">
        <a:lnSpc>
          <a:spcPct val="120000"/>
        </a:lnSpc>
        <a:spcBef>
          <a:spcPts val="1200"/>
        </a:spcBef>
        <a:buFontTx/>
        <a:buNone/>
        <a:defRPr kumimoji="1" sz="2900" kern="1200" baseline="0">
          <a:solidFill>
            <a:schemeClr val="tx2"/>
          </a:solidFill>
          <a:latin typeface="+mn-lt"/>
          <a:ea typeface="+mn-ea"/>
          <a:cs typeface="+mn-cs"/>
        </a:defRPr>
      </a:lvl1pPr>
      <a:lvl2pPr marL="816610" indent="0" algn="l" defTabSz="1632585" rtl="0" eaLnBrk="1" latinLnBrk="0" hangingPunct="1">
        <a:spcBef>
          <a:spcPct val="20000"/>
        </a:spcBef>
        <a:buFontTx/>
        <a:buNone/>
        <a:defRPr kumimoji="1" sz="2900" kern="1200">
          <a:solidFill>
            <a:schemeClr val="tx1"/>
          </a:solidFill>
          <a:latin typeface="+mn-lt"/>
          <a:ea typeface="+mn-ea"/>
          <a:cs typeface="+mn-cs"/>
        </a:defRPr>
      </a:lvl2pPr>
      <a:lvl3pPr marL="1633220" indent="0" algn="l" defTabSz="1632585" rtl="0" eaLnBrk="1" latinLnBrk="0" hangingPunct="1">
        <a:spcBef>
          <a:spcPct val="20000"/>
        </a:spcBef>
        <a:buFontTx/>
        <a:buNone/>
        <a:defRPr kumimoji="1" sz="2900" kern="1200">
          <a:solidFill>
            <a:schemeClr val="tx1"/>
          </a:solidFill>
          <a:latin typeface="+mn-lt"/>
          <a:ea typeface="+mn-ea"/>
          <a:cs typeface="+mn-cs"/>
        </a:defRPr>
      </a:lvl3pPr>
      <a:lvl4pPr marL="2449195" indent="0" algn="l" defTabSz="1632585" rtl="0" eaLnBrk="1" latinLnBrk="0" hangingPunct="1">
        <a:spcBef>
          <a:spcPct val="20000"/>
        </a:spcBef>
        <a:buFontTx/>
        <a:buNone/>
        <a:defRPr kumimoji="1" sz="2900" kern="1200">
          <a:solidFill>
            <a:schemeClr val="tx1"/>
          </a:solidFill>
          <a:latin typeface="+mn-lt"/>
          <a:ea typeface="+mn-ea"/>
          <a:cs typeface="+mn-cs"/>
        </a:defRPr>
      </a:lvl4pPr>
      <a:lvl5pPr marL="3265805" indent="0" algn="l" defTabSz="1632585" rtl="0" eaLnBrk="1" latinLnBrk="0" hangingPunct="1">
        <a:spcBef>
          <a:spcPct val="20000"/>
        </a:spcBef>
        <a:buFontTx/>
        <a:buNone/>
        <a:defRPr kumimoji="1" sz="2900" kern="1200">
          <a:solidFill>
            <a:schemeClr val="tx1"/>
          </a:solidFill>
          <a:latin typeface="+mn-lt"/>
          <a:ea typeface="+mn-ea"/>
          <a:cs typeface="+mn-cs"/>
        </a:defRPr>
      </a:lvl5pPr>
      <a:lvl6pPr marL="4490720"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30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91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585" rtl="0" eaLnBrk="1" latinLnBrk="0" hangingPunct="1">
        <a:defRPr kumimoji="1" sz="3200" kern="1200">
          <a:solidFill>
            <a:schemeClr val="tx1"/>
          </a:solidFill>
          <a:latin typeface="+mn-lt"/>
          <a:ea typeface="+mn-ea"/>
          <a:cs typeface="+mn-cs"/>
        </a:defRPr>
      </a:lvl1pPr>
      <a:lvl2pPr marL="816610" algn="l" defTabSz="1632585" rtl="0" eaLnBrk="1" latinLnBrk="0" hangingPunct="1">
        <a:defRPr kumimoji="1" sz="3200" kern="1200">
          <a:solidFill>
            <a:schemeClr val="tx1"/>
          </a:solidFill>
          <a:latin typeface="+mn-lt"/>
          <a:ea typeface="+mn-ea"/>
          <a:cs typeface="+mn-cs"/>
        </a:defRPr>
      </a:lvl2pPr>
      <a:lvl3pPr marL="1633220" algn="l" defTabSz="1632585" rtl="0" eaLnBrk="1" latinLnBrk="0" hangingPunct="1">
        <a:defRPr kumimoji="1" sz="3200" kern="1200">
          <a:solidFill>
            <a:schemeClr val="tx1"/>
          </a:solidFill>
          <a:latin typeface="+mn-lt"/>
          <a:ea typeface="+mn-ea"/>
          <a:cs typeface="+mn-cs"/>
        </a:defRPr>
      </a:lvl3pPr>
      <a:lvl4pPr marL="2449195" algn="l" defTabSz="1632585" rtl="0" eaLnBrk="1" latinLnBrk="0" hangingPunct="1">
        <a:defRPr kumimoji="1" sz="3200" kern="1200">
          <a:solidFill>
            <a:schemeClr val="tx1"/>
          </a:solidFill>
          <a:latin typeface="+mn-lt"/>
          <a:ea typeface="+mn-ea"/>
          <a:cs typeface="+mn-cs"/>
        </a:defRPr>
      </a:lvl4pPr>
      <a:lvl5pPr marL="3265805" algn="l" defTabSz="1632585" rtl="0" eaLnBrk="1" latinLnBrk="0" hangingPunct="1">
        <a:defRPr kumimoji="1" sz="3200" kern="1200">
          <a:solidFill>
            <a:schemeClr val="tx1"/>
          </a:solidFill>
          <a:latin typeface="+mn-lt"/>
          <a:ea typeface="+mn-ea"/>
          <a:cs typeface="+mn-cs"/>
        </a:defRPr>
      </a:lvl5pPr>
      <a:lvl6pPr marL="4082415" algn="l" defTabSz="1632585" rtl="0" eaLnBrk="1" latinLnBrk="0" hangingPunct="1">
        <a:defRPr kumimoji="1" sz="3200" kern="1200">
          <a:solidFill>
            <a:schemeClr val="tx1"/>
          </a:solidFill>
          <a:latin typeface="+mn-lt"/>
          <a:ea typeface="+mn-ea"/>
          <a:cs typeface="+mn-cs"/>
        </a:defRPr>
      </a:lvl6pPr>
      <a:lvl7pPr marL="4899025" algn="l" defTabSz="1632585" rtl="0" eaLnBrk="1" latinLnBrk="0" hangingPunct="1">
        <a:defRPr kumimoji="1" sz="3200" kern="1200">
          <a:solidFill>
            <a:schemeClr val="tx1"/>
          </a:solidFill>
          <a:latin typeface="+mn-lt"/>
          <a:ea typeface="+mn-ea"/>
          <a:cs typeface="+mn-cs"/>
        </a:defRPr>
      </a:lvl7pPr>
      <a:lvl8pPr marL="5715000" algn="l" defTabSz="1632585" rtl="0" eaLnBrk="1" latinLnBrk="0" hangingPunct="1">
        <a:defRPr kumimoji="1" sz="3200" kern="1200">
          <a:solidFill>
            <a:schemeClr val="tx1"/>
          </a:solidFill>
          <a:latin typeface="+mn-lt"/>
          <a:ea typeface="+mn-ea"/>
          <a:cs typeface="+mn-cs"/>
        </a:defRPr>
      </a:lvl8pPr>
      <a:lvl9pPr marL="6531610" algn="l" defTabSz="1632585" rtl="0" eaLnBrk="1" latinLnBrk="0" hangingPunct="1">
        <a:defRPr kumimoji="1" sz="3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3"/>
            <a:ext cx="18291175" cy="895028"/>
          </a:xfrm>
          <a:prstGeom prst="rect">
            <a:avLst/>
          </a:prstGeom>
          <a:blipFill dpi="0" rotWithShape="1">
            <a:blip r:embed="rId9"/>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solidFill>
                <a:schemeClr val="bg1"/>
              </a:solidFill>
            </a:endParaRPr>
          </a:p>
        </p:txBody>
      </p:sp>
      <p:sp>
        <p:nvSpPr>
          <p:cNvPr id="3" name="テキスト プレースホルダー 2"/>
          <p:cNvSpPr>
            <a:spLocks noGrp="1"/>
          </p:cNvSpPr>
          <p:nvPr>
            <p:ph type="body" idx="1"/>
          </p:nvPr>
        </p:nvSpPr>
        <p:spPr>
          <a:xfrm>
            <a:off x="720652" y="1871794"/>
            <a:ext cx="16655965" cy="7142090"/>
          </a:xfrm>
          <a:prstGeom prst="rect">
            <a:avLst/>
          </a:prstGeom>
        </p:spPr>
        <p:txBody>
          <a:bodyPr vert="horz" lIns="163290" tIns="81644" rIns="163290" bIns="81644"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3372845" y="9534527"/>
            <a:ext cx="11545486" cy="547688"/>
          </a:xfrm>
          <a:prstGeom prst="rect">
            <a:avLst/>
          </a:prstGeom>
        </p:spPr>
        <p:txBody>
          <a:bodyPr vert="horz" lIns="163290" tIns="81644" rIns="163290" bIns="81644"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9" name="直線コネクタ 8"/>
          <p:cNvCxnSpPr/>
          <p:nvPr/>
        </p:nvCxnSpPr>
        <p:spPr>
          <a:xfrm>
            <a:off x="72580" y="9498410"/>
            <a:ext cx="180740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1632585" rtl="0" eaLnBrk="1" latinLnBrk="0" hangingPunct="1">
        <a:spcBef>
          <a:spcPct val="0"/>
        </a:spcBef>
        <a:buNone/>
        <a:defRPr kumimoji="1" sz="8800" kern="1200">
          <a:blipFill dpi="0" rotWithShape="1">
            <a:blip r:embed="rId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2585" rtl="0" eaLnBrk="1" latinLnBrk="0" hangingPunct="1">
        <a:lnSpc>
          <a:spcPct val="120000"/>
        </a:lnSpc>
        <a:spcBef>
          <a:spcPts val="1200"/>
        </a:spcBef>
        <a:buFontTx/>
        <a:buNone/>
        <a:defRPr kumimoji="1" sz="2900" kern="1200" baseline="0">
          <a:solidFill>
            <a:schemeClr val="tx2"/>
          </a:solidFill>
          <a:latin typeface="+mn-lt"/>
          <a:ea typeface="+mn-ea"/>
          <a:cs typeface="+mn-cs"/>
        </a:defRPr>
      </a:lvl1pPr>
      <a:lvl2pPr marL="816610" indent="0" algn="l" defTabSz="1632585" rtl="0" eaLnBrk="1" latinLnBrk="0" hangingPunct="1">
        <a:spcBef>
          <a:spcPct val="20000"/>
        </a:spcBef>
        <a:buFontTx/>
        <a:buNone/>
        <a:defRPr kumimoji="1" sz="2900" kern="1200">
          <a:solidFill>
            <a:schemeClr val="tx1"/>
          </a:solidFill>
          <a:latin typeface="+mn-lt"/>
          <a:ea typeface="+mn-ea"/>
          <a:cs typeface="+mn-cs"/>
        </a:defRPr>
      </a:lvl2pPr>
      <a:lvl3pPr marL="1633220" indent="0" algn="l" defTabSz="1632585" rtl="0" eaLnBrk="1" latinLnBrk="0" hangingPunct="1">
        <a:spcBef>
          <a:spcPct val="20000"/>
        </a:spcBef>
        <a:buFontTx/>
        <a:buNone/>
        <a:defRPr kumimoji="1" sz="2900" kern="1200">
          <a:solidFill>
            <a:schemeClr val="tx1"/>
          </a:solidFill>
          <a:latin typeface="+mn-lt"/>
          <a:ea typeface="+mn-ea"/>
          <a:cs typeface="+mn-cs"/>
        </a:defRPr>
      </a:lvl3pPr>
      <a:lvl4pPr marL="2449195" indent="0" algn="l" defTabSz="1632585" rtl="0" eaLnBrk="1" latinLnBrk="0" hangingPunct="1">
        <a:spcBef>
          <a:spcPct val="20000"/>
        </a:spcBef>
        <a:buFontTx/>
        <a:buNone/>
        <a:defRPr kumimoji="1" sz="2900" kern="1200">
          <a:solidFill>
            <a:schemeClr val="tx1"/>
          </a:solidFill>
          <a:latin typeface="+mn-lt"/>
          <a:ea typeface="+mn-ea"/>
          <a:cs typeface="+mn-cs"/>
        </a:defRPr>
      </a:lvl4pPr>
      <a:lvl5pPr marL="3265805" indent="0" algn="l" defTabSz="1632585" rtl="0" eaLnBrk="1" latinLnBrk="0" hangingPunct="1">
        <a:spcBef>
          <a:spcPct val="20000"/>
        </a:spcBef>
        <a:buFontTx/>
        <a:buNone/>
        <a:defRPr kumimoji="1" sz="2900" kern="1200">
          <a:solidFill>
            <a:schemeClr val="tx1"/>
          </a:solidFill>
          <a:latin typeface="+mn-lt"/>
          <a:ea typeface="+mn-ea"/>
          <a:cs typeface="+mn-cs"/>
        </a:defRPr>
      </a:lvl5pPr>
      <a:lvl6pPr marL="4490720"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30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91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585" rtl="0" eaLnBrk="1" latinLnBrk="0" hangingPunct="1">
        <a:defRPr kumimoji="1" sz="3200" kern="1200">
          <a:solidFill>
            <a:schemeClr val="tx1"/>
          </a:solidFill>
          <a:latin typeface="+mn-lt"/>
          <a:ea typeface="+mn-ea"/>
          <a:cs typeface="+mn-cs"/>
        </a:defRPr>
      </a:lvl1pPr>
      <a:lvl2pPr marL="816610" algn="l" defTabSz="1632585" rtl="0" eaLnBrk="1" latinLnBrk="0" hangingPunct="1">
        <a:defRPr kumimoji="1" sz="3200" kern="1200">
          <a:solidFill>
            <a:schemeClr val="tx1"/>
          </a:solidFill>
          <a:latin typeface="+mn-lt"/>
          <a:ea typeface="+mn-ea"/>
          <a:cs typeface="+mn-cs"/>
        </a:defRPr>
      </a:lvl2pPr>
      <a:lvl3pPr marL="1633220" algn="l" defTabSz="1632585" rtl="0" eaLnBrk="1" latinLnBrk="0" hangingPunct="1">
        <a:defRPr kumimoji="1" sz="3200" kern="1200">
          <a:solidFill>
            <a:schemeClr val="tx1"/>
          </a:solidFill>
          <a:latin typeface="+mn-lt"/>
          <a:ea typeface="+mn-ea"/>
          <a:cs typeface="+mn-cs"/>
        </a:defRPr>
      </a:lvl3pPr>
      <a:lvl4pPr marL="2449195" algn="l" defTabSz="1632585" rtl="0" eaLnBrk="1" latinLnBrk="0" hangingPunct="1">
        <a:defRPr kumimoji="1" sz="3200" kern="1200">
          <a:solidFill>
            <a:schemeClr val="tx1"/>
          </a:solidFill>
          <a:latin typeface="+mn-lt"/>
          <a:ea typeface="+mn-ea"/>
          <a:cs typeface="+mn-cs"/>
        </a:defRPr>
      </a:lvl4pPr>
      <a:lvl5pPr marL="3265805" algn="l" defTabSz="1632585" rtl="0" eaLnBrk="1" latinLnBrk="0" hangingPunct="1">
        <a:defRPr kumimoji="1" sz="3200" kern="1200">
          <a:solidFill>
            <a:schemeClr val="tx1"/>
          </a:solidFill>
          <a:latin typeface="+mn-lt"/>
          <a:ea typeface="+mn-ea"/>
          <a:cs typeface="+mn-cs"/>
        </a:defRPr>
      </a:lvl5pPr>
      <a:lvl6pPr marL="4082415" algn="l" defTabSz="1632585" rtl="0" eaLnBrk="1" latinLnBrk="0" hangingPunct="1">
        <a:defRPr kumimoji="1" sz="3200" kern="1200">
          <a:solidFill>
            <a:schemeClr val="tx1"/>
          </a:solidFill>
          <a:latin typeface="+mn-lt"/>
          <a:ea typeface="+mn-ea"/>
          <a:cs typeface="+mn-cs"/>
        </a:defRPr>
      </a:lvl6pPr>
      <a:lvl7pPr marL="4899025" algn="l" defTabSz="1632585" rtl="0" eaLnBrk="1" latinLnBrk="0" hangingPunct="1">
        <a:defRPr kumimoji="1" sz="3200" kern="1200">
          <a:solidFill>
            <a:schemeClr val="tx1"/>
          </a:solidFill>
          <a:latin typeface="+mn-lt"/>
          <a:ea typeface="+mn-ea"/>
          <a:cs typeface="+mn-cs"/>
        </a:defRPr>
      </a:lvl7pPr>
      <a:lvl8pPr marL="5715000" algn="l" defTabSz="1632585" rtl="0" eaLnBrk="1" latinLnBrk="0" hangingPunct="1">
        <a:defRPr kumimoji="1" sz="3200" kern="1200">
          <a:solidFill>
            <a:schemeClr val="tx1"/>
          </a:solidFill>
          <a:latin typeface="+mn-lt"/>
          <a:ea typeface="+mn-ea"/>
          <a:cs typeface="+mn-cs"/>
        </a:defRPr>
      </a:lvl8pPr>
      <a:lvl9pPr marL="6531610" algn="l" defTabSz="1632585" rtl="0" eaLnBrk="1" latinLnBrk="0" hangingPunct="1">
        <a:defRPr kumimoji="1" sz="3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559" y="253187"/>
            <a:ext cx="16462058" cy="1368152"/>
          </a:xfrm>
          <a:prstGeom prst="rect">
            <a:avLst/>
          </a:prstGeom>
        </p:spPr>
        <p:txBody>
          <a:bodyPr vert="horz" lIns="14399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2" y="1871794"/>
            <a:ext cx="16655965" cy="7142090"/>
          </a:xfrm>
          <a:prstGeom prst="rect">
            <a:avLst/>
          </a:prstGeom>
        </p:spPr>
        <p:txBody>
          <a:bodyPr vert="horz" lIns="163290" tIns="81644" rIns="163290" bIns="81644" rtlCol="0">
            <a:normAutofit/>
          </a:bodyPr>
          <a:lstStyle/>
          <a:p>
            <a:pPr lvl="0"/>
            <a:r>
              <a:rPr kumimoji="1" lang="en-US" altLang="ja-JP" dirty="0"/>
              <a:t>Master Text</a:t>
            </a:r>
            <a:endParaRPr kumimoji="1" lang="ja-JP" altLang="en-US" dirty="0"/>
          </a:p>
        </p:txBody>
      </p:sp>
      <p:sp>
        <p:nvSpPr>
          <p:cNvPr id="7" name="正方形/長方形 6"/>
          <p:cNvSpPr/>
          <p:nvPr/>
        </p:nvSpPr>
        <p:spPr>
          <a:xfrm>
            <a:off x="7291382" y="1520188"/>
            <a:ext cx="3708412" cy="84854"/>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kumimoji="1" lang="ja-JP" altLang="en-US"/>
          </a:p>
        </p:txBody>
      </p:sp>
      <p:grpSp>
        <p:nvGrpSpPr>
          <p:cNvPr id="10" name="グループ化 9"/>
          <p:cNvGrpSpPr/>
          <p:nvPr/>
        </p:nvGrpSpPr>
        <p:grpSpPr>
          <a:xfrm>
            <a:off x="16778434" y="339172"/>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30" y="645148"/>
            <a:ext cx="759574" cy="547688"/>
          </a:xfrm>
          <a:prstGeom prst="rect">
            <a:avLst/>
          </a:prstGeom>
        </p:spPr>
        <p:txBody>
          <a:bodyPr vert="horz" lIns="163290" tIns="81644" rIns="163290" bIns="81644" rtlCol="0" anchor="ctr"/>
          <a:lstStyle>
            <a:lvl1pPr algn="ctr">
              <a:defRPr sz="39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fld>
            <a:endParaRPr lang="ja-JP" altLang="en-US" dirty="0"/>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00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1632585" rtl="0" eaLnBrk="1" latinLnBrk="0" hangingPunct="1">
        <a:spcBef>
          <a:spcPct val="0"/>
        </a:spcBef>
        <a:buNone/>
        <a:defRPr kumimoji="1" sz="8800" kern="1200">
          <a:blipFill dpi="0" rotWithShape="1">
            <a:blip r:embed="rId4"/>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2585" rtl="0" eaLnBrk="1" latinLnBrk="0" hangingPunct="1">
        <a:lnSpc>
          <a:spcPct val="120000"/>
        </a:lnSpc>
        <a:spcBef>
          <a:spcPts val="1200"/>
        </a:spcBef>
        <a:buFontTx/>
        <a:buNone/>
        <a:defRPr kumimoji="1" sz="2900" kern="1200" baseline="0">
          <a:solidFill>
            <a:schemeClr val="tx2"/>
          </a:solidFill>
          <a:latin typeface="+mn-lt"/>
          <a:ea typeface="+mn-ea"/>
          <a:cs typeface="+mn-cs"/>
        </a:defRPr>
      </a:lvl1pPr>
      <a:lvl2pPr marL="816610" indent="0" algn="l" defTabSz="1632585" rtl="0" eaLnBrk="1" latinLnBrk="0" hangingPunct="1">
        <a:spcBef>
          <a:spcPct val="20000"/>
        </a:spcBef>
        <a:buFontTx/>
        <a:buNone/>
        <a:defRPr kumimoji="1" sz="2900" kern="1200">
          <a:solidFill>
            <a:schemeClr val="tx1"/>
          </a:solidFill>
          <a:latin typeface="+mn-lt"/>
          <a:ea typeface="+mn-ea"/>
          <a:cs typeface="+mn-cs"/>
        </a:defRPr>
      </a:lvl2pPr>
      <a:lvl3pPr marL="1633220" indent="0" algn="l" defTabSz="1632585" rtl="0" eaLnBrk="1" latinLnBrk="0" hangingPunct="1">
        <a:spcBef>
          <a:spcPct val="20000"/>
        </a:spcBef>
        <a:buFontTx/>
        <a:buNone/>
        <a:defRPr kumimoji="1" sz="2900" kern="1200">
          <a:solidFill>
            <a:schemeClr val="tx1"/>
          </a:solidFill>
          <a:latin typeface="+mn-lt"/>
          <a:ea typeface="+mn-ea"/>
          <a:cs typeface="+mn-cs"/>
        </a:defRPr>
      </a:lvl3pPr>
      <a:lvl4pPr marL="2449195" indent="0" algn="l" defTabSz="1632585" rtl="0" eaLnBrk="1" latinLnBrk="0" hangingPunct="1">
        <a:spcBef>
          <a:spcPct val="20000"/>
        </a:spcBef>
        <a:buFontTx/>
        <a:buNone/>
        <a:defRPr kumimoji="1" sz="2900" kern="1200">
          <a:solidFill>
            <a:schemeClr val="tx1"/>
          </a:solidFill>
          <a:latin typeface="+mn-lt"/>
          <a:ea typeface="+mn-ea"/>
          <a:cs typeface="+mn-cs"/>
        </a:defRPr>
      </a:lvl4pPr>
      <a:lvl5pPr marL="3265805" indent="0" algn="l" defTabSz="1632585" rtl="0" eaLnBrk="1" latinLnBrk="0" hangingPunct="1">
        <a:spcBef>
          <a:spcPct val="20000"/>
        </a:spcBef>
        <a:buFontTx/>
        <a:buNone/>
        <a:defRPr kumimoji="1" sz="2900" kern="1200">
          <a:solidFill>
            <a:schemeClr val="tx1"/>
          </a:solidFill>
          <a:latin typeface="+mn-lt"/>
          <a:ea typeface="+mn-ea"/>
          <a:cs typeface="+mn-cs"/>
        </a:defRPr>
      </a:lvl5pPr>
      <a:lvl6pPr marL="4490720"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30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91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585" rtl="0" eaLnBrk="1" latinLnBrk="0" hangingPunct="1">
        <a:defRPr kumimoji="1" sz="3200" kern="1200">
          <a:solidFill>
            <a:schemeClr val="tx1"/>
          </a:solidFill>
          <a:latin typeface="+mn-lt"/>
          <a:ea typeface="+mn-ea"/>
          <a:cs typeface="+mn-cs"/>
        </a:defRPr>
      </a:lvl1pPr>
      <a:lvl2pPr marL="816610" algn="l" defTabSz="1632585" rtl="0" eaLnBrk="1" latinLnBrk="0" hangingPunct="1">
        <a:defRPr kumimoji="1" sz="3200" kern="1200">
          <a:solidFill>
            <a:schemeClr val="tx1"/>
          </a:solidFill>
          <a:latin typeface="+mn-lt"/>
          <a:ea typeface="+mn-ea"/>
          <a:cs typeface="+mn-cs"/>
        </a:defRPr>
      </a:lvl2pPr>
      <a:lvl3pPr marL="1633220" algn="l" defTabSz="1632585" rtl="0" eaLnBrk="1" latinLnBrk="0" hangingPunct="1">
        <a:defRPr kumimoji="1" sz="3200" kern="1200">
          <a:solidFill>
            <a:schemeClr val="tx1"/>
          </a:solidFill>
          <a:latin typeface="+mn-lt"/>
          <a:ea typeface="+mn-ea"/>
          <a:cs typeface="+mn-cs"/>
        </a:defRPr>
      </a:lvl3pPr>
      <a:lvl4pPr marL="2449195" algn="l" defTabSz="1632585" rtl="0" eaLnBrk="1" latinLnBrk="0" hangingPunct="1">
        <a:defRPr kumimoji="1" sz="3200" kern="1200">
          <a:solidFill>
            <a:schemeClr val="tx1"/>
          </a:solidFill>
          <a:latin typeface="+mn-lt"/>
          <a:ea typeface="+mn-ea"/>
          <a:cs typeface="+mn-cs"/>
        </a:defRPr>
      </a:lvl4pPr>
      <a:lvl5pPr marL="3265805" algn="l" defTabSz="1632585" rtl="0" eaLnBrk="1" latinLnBrk="0" hangingPunct="1">
        <a:defRPr kumimoji="1" sz="3200" kern="1200">
          <a:solidFill>
            <a:schemeClr val="tx1"/>
          </a:solidFill>
          <a:latin typeface="+mn-lt"/>
          <a:ea typeface="+mn-ea"/>
          <a:cs typeface="+mn-cs"/>
        </a:defRPr>
      </a:lvl5pPr>
      <a:lvl6pPr marL="4082415" algn="l" defTabSz="1632585" rtl="0" eaLnBrk="1" latinLnBrk="0" hangingPunct="1">
        <a:defRPr kumimoji="1" sz="3200" kern="1200">
          <a:solidFill>
            <a:schemeClr val="tx1"/>
          </a:solidFill>
          <a:latin typeface="+mn-lt"/>
          <a:ea typeface="+mn-ea"/>
          <a:cs typeface="+mn-cs"/>
        </a:defRPr>
      </a:lvl6pPr>
      <a:lvl7pPr marL="4899025" algn="l" defTabSz="1632585" rtl="0" eaLnBrk="1" latinLnBrk="0" hangingPunct="1">
        <a:defRPr kumimoji="1" sz="3200" kern="1200">
          <a:solidFill>
            <a:schemeClr val="tx1"/>
          </a:solidFill>
          <a:latin typeface="+mn-lt"/>
          <a:ea typeface="+mn-ea"/>
          <a:cs typeface="+mn-cs"/>
        </a:defRPr>
      </a:lvl7pPr>
      <a:lvl8pPr marL="5715000" algn="l" defTabSz="1632585" rtl="0" eaLnBrk="1" latinLnBrk="0" hangingPunct="1">
        <a:defRPr kumimoji="1" sz="3200" kern="1200">
          <a:solidFill>
            <a:schemeClr val="tx1"/>
          </a:solidFill>
          <a:latin typeface="+mn-lt"/>
          <a:ea typeface="+mn-ea"/>
          <a:cs typeface="+mn-cs"/>
        </a:defRPr>
      </a:lvl8pPr>
      <a:lvl9pPr marL="6531610" algn="l" defTabSz="1632585"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2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1.jpe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1.jpe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25.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26.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85.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5"/>
          </p:nvPr>
        </p:nvSpPr>
        <p:spPr>
          <a:xfrm>
            <a:off x="5335587" y="4839399"/>
            <a:ext cx="7620001" cy="1219199"/>
          </a:xfrm>
        </p:spPr>
        <p:txBody>
          <a:bodyPr/>
          <a:lstStyle/>
          <a:p>
            <a:r>
              <a:rPr lang="en-US" altLang="ja-JP" b="1" dirty="0"/>
              <a:t>G16</a:t>
            </a:r>
            <a:endParaRPr lang="en-US" altLang="ja-JP" b="1" dirty="0"/>
          </a:p>
          <a:p>
            <a:r>
              <a:rPr lang="zh-CN" altLang="en-US" b="1" dirty="0"/>
              <a:t>项目名称：兼职云</a:t>
            </a:r>
            <a:endParaRPr lang="zh-CN" altLang="en-US" b="1" dirty="0"/>
          </a:p>
          <a:p>
            <a:endParaRPr lang="en-US" altLang="ja-JP" b="1" dirty="0"/>
          </a:p>
        </p:txBody>
      </p:sp>
      <p:sp>
        <p:nvSpPr>
          <p:cNvPr id="6" name="テキスト プレースホルダー 5"/>
          <p:cNvSpPr>
            <a:spLocks noGrp="1"/>
          </p:cNvSpPr>
          <p:nvPr>
            <p:ph type="body" sz="quarter" idx="16"/>
          </p:nvPr>
        </p:nvSpPr>
        <p:spPr>
          <a:xfrm>
            <a:off x="5334317" y="1566909"/>
            <a:ext cx="7620001" cy="3272289"/>
          </a:xfrm>
        </p:spPr>
        <p:txBody>
          <a:bodyPr/>
          <a:lstStyle/>
          <a:p>
            <a:r>
              <a:rPr lang="zh-CN" altLang="ja-JP" b="1" dirty="0"/>
              <a:t>项目管理计划书</a:t>
            </a:r>
            <a:endParaRPr lang="zh-CN" altLang="ja-JP" b="1" dirty="0"/>
          </a:p>
        </p:txBody>
      </p:sp>
      <p:sp>
        <p:nvSpPr>
          <p:cNvPr id="7" name="テキスト プレースホルダー 6"/>
          <p:cNvSpPr>
            <a:spLocks noGrp="1"/>
          </p:cNvSpPr>
          <p:nvPr>
            <p:ph type="body" sz="quarter" idx="17"/>
          </p:nvPr>
        </p:nvSpPr>
        <p:spPr>
          <a:xfrm>
            <a:off x="6405880" y="6945630"/>
            <a:ext cx="5129530" cy="1565910"/>
          </a:xfrm>
        </p:spPr>
        <p:txBody>
          <a:bodyPr/>
          <a:lstStyle/>
          <a:p>
            <a:endParaRPr lang="zh-CN" altLang="en-US" dirty="0"/>
          </a:p>
          <a:p>
            <a:endParaRPr lang="zh-CN" altLang="en-US" dirty="0"/>
          </a:p>
          <a:p>
            <a:r>
              <a:rPr lang="zh-CN" altLang="en-US" dirty="0"/>
              <a:t>组长：张俊杰</a:t>
            </a:r>
            <a:endParaRPr lang="zh-CN" altLang="en-US" dirty="0"/>
          </a:p>
          <a:p>
            <a:r>
              <a:rPr lang="zh-CN" altLang="en-US" dirty="0"/>
              <a:t>        组员：徐佳伟 张天颖</a:t>
            </a:r>
            <a:endParaRPr lang="zh-CN" altLang="en-US" dirty="0"/>
          </a:p>
        </p:txBody>
      </p:sp>
      <p:pic>
        <p:nvPicPr>
          <p:cNvPr id="2" name="图片 1" descr="timg (1)"/>
          <p:cNvPicPr>
            <a:picLocks noChangeAspect="1"/>
          </p:cNvPicPr>
          <p:nvPr/>
        </p:nvPicPr>
        <p:blipFill>
          <a:blip r:embed="rId1"/>
          <a:stretch>
            <a:fillRect/>
          </a:stretch>
        </p:blipFill>
        <p:spPr>
          <a:xfrm>
            <a:off x="8058150" y="1407160"/>
            <a:ext cx="2175510" cy="17348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advTm="8214">
        <p:fade/>
      </p:transition>
    </mc:Choice>
    <mc:Fallback>
      <p:transition spd="med" advTm="82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 name="图片 5" descr="IMG_256"/>
          <p:cNvPicPr>
            <a:picLocks noChangeAspect="1"/>
          </p:cNvPicPr>
          <p:nvPr/>
        </p:nvPicPr>
        <p:blipFill>
          <a:blip r:embed="rId1"/>
          <a:stretch>
            <a:fillRect/>
          </a:stretch>
        </p:blipFill>
        <p:spPr>
          <a:xfrm>
            <a:off x="5161280" y="-160020"/>
            <a:ext cx="12165965" cy="10400665"/>
          </a:xfrm>
          <a:prstGeom prst="rect">
            <a:avLst/>
          </a:prstGeom>
          <a:noFill/>
          <a:ln w="9525">
            <a:noFill/>
          </a:ln>
        </p:spPr>
      </p:pic>
      <p:sp>
        <p:nvSpPr>
          <p:cNvPr id="11" name="文本占位符 10"/>
          <p:cNvSpPr>
            <a:spLocks noGrp="1"/>
          </p:cNvSpPr>
          <p:nvPr/>
        </p:nvSpPr>
        <p:spPr>
          <a:xfrm>
            <a:off x="574675" y="605155"/>
            <a:ext cx="4586605" cy="1841500"/>
          </a:xfrm>
          <a:prstGeom prst="rect">
            <a:avLst/>
          </a:prstGeom>
          <a:noFill/>
        </p:spPr>
        <p:txBody>
          <a:bodyPr lIns="91433" tIns="45717" rIns="91433" bIns="45717" anchor="b">
            <a:noAutofit/>
          </a:bodyPr>
          <a:lstStyle>
            <a:lvl1pPr marL="0" indent="0" algn="l" defTabSz="1632585" rtl="0" eaLnBrk="1" latinLnBrk="0" hangingPunct="1">
              <a:lnSpc>
                <a:spcPts val="9600"/>
              </a:lnSpc>
              <a:spcBef>
                <a:spcPts val="0"/>
              </a:spcBef>
              <a:buFontTx/>
              <a:buNone/>
              <a:defRPr kumimoji="1" sz="9600" i="0" kern="1200" baseline="0">
                <a:blipFill dpi="0" rotWithShape="1">
                  <a:blip r:embed="rId2"/>
                  <a:srcRect/>
                  <a:stretch>
                    <a:fillRect/>
                  </a:stretch>
                </a:blipFill>
                <a:effectLst>
                  <a:innerShdw blurRad="114300">
                    <a:prstClr val="black"/>
                  </a:innerShdw>
                </a:effectLst>
                <a:latin typeface="+mj-lt"/>
                <a:ea typeface="+mn-ea"/>
                <a:cs typeface="+mn-cs"/>
              </a:defRPr>
            </a:lvl1pPr>
            <a:lvl2pPr marL="816610" indent="0" algn="l" defTabSz="1632585" rtl="0" eaLnBrk="1" latinLnBrk="0" hangingPunct="1">
              <a:spcBef>
                <a:spcPct val="20000"/>
              </a:spcBef>
              <a:buFontTx/>
              <a:buNone/>
              <a:defRPr kumimoji="1" sz="2900" kern="1200">
                <a:solidFill>
                  <a:schemeClr val="tx1"/>
                </a:solidFill>
                <a:latin typeface="+mn-lt"/>
                <a:ea typeface="+mn-ea"/>
                <a:cs typeface="+mn-cs"/>
              </a:defRPr>
            </a:lvl2pPr>
            <a:lvl3pPr marL="1633220" indent="0" algn="l" defTabSz="1632585" rtl="0" eaLnBrk="1" latinLnBrk="0" hangingPunct="1">
              <a:spcBef>
                <a:spcPct val="20000"/>
              </a:spcBef>
              <a:buFontTx/>
              <a:buNone/>
              <a:defRPr kumimoji="1" sz="2900" kern="1200">
                <a:solidFill>
                  <a:schemeClr val="tx1"/>
                </a:solidFill>
                <a:latin typeface="+mn-lt"/>
                <a:ea typeface="+mn-ea"/>
                <a:cs typeface="+mn-cs"/>
              </a:defRPr>
            </a:lvl3pPr>
            <a:lvl4pPr marL="2449195" indent="0" algn="l" defTabSz="1632585" rtl="0" eaLnBrk="1" latinLnBrk="0" hangingPunct="1">
              <a:spcBef>
                <a:spcPct val="20000"/>
              </a:spcBef>
              <a:buFontTx/>
              <a:buNone/>
              <a:defRPr kumimoji="1" sz="2900" kern="1200">
                <a:solidFill>
                  <a:schemeClr val="tx1"/>
                </a:solidFill>
                <a:latin typeface="+mn-lt"/>
                <a:ea typeface="+mn-ea"/>
                <a:cs typeface="+mn-cs"/>
              </a:defRPr>
            </a:lvl4pPr>
            <a:lvl5pPr marL="3265805" indent="0" algn="l" defTabSz="1632585" rtl="0" eaLnBrk="1" latinLnBrk="0" hangingPunct="1">
              <a:spcBef>
                <a:spcPct val="20000"/>
              </a:spcBef>
              <a:buFontTx/>
              <a:buNone/>
              <a:defRPr kumimoji="1" sz="2900" kern="1200">
                <a:solidFill>
                  <a:schemeClr val="tx1"/>
                </a:solidFill>
                <a:latin typeface="+mn-lt"/>
                <a:ea typeface="+mn-ea"/>
                <a:cs typeface="+mn-cs"/>
              </a:defRPr>
            </a:lvl5pPr>
            <a:lvl6pPr marL="4490720"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30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91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zh-CN" sz="6000"/>
              <a:t>3.3 ER</a:t>
            </a:r>
            <a:r>
              <a:rPr lang="zh-CN" altLang="en-US" sz="6000"/>
              <a:t>图</a:t>
            </a:r>
            <a:endParaRPr lang="zh-CN" altLang="en-US" sz="600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5" name="图片 2" descr="1491720656(1)"/>
          <p:cNvPicPr>
            <a:picLocks noChangeAspect="1"/>
          </p:cNvPicPr>
          <p:nvPr/>
        </p:nvPicPr>
        <p:blipFill>
          <a:blip r:embed="rId1"/>
          <a:stretch>
            <a:fillRect/>
          </a:stretch>
        </p:blipFill>
        <p:spPr>
          <a:xfrm>
            <a:off x="4980305" y="503555"/>
            <a:ext cx="13227685" cy="8878570"/>
          </a:xfrm>
          <a:prstGeom prst="rect">
            <a:avLst/>
          </a:prstGeom>
          <a:noFill/>
          <a:ln w="9525">
            <a:noFill/>
          </a:ln>
        </p:spPr>
      </p:pic>
      <p:sp>
        <p:nvSpPr>
          <p:cNvPr id="11" name="文本占位符 10"/>
          <p:cNvSpPr>
            <a:spLocks noGrp="1"/>
          </p:cNvSpPr>
          <p:nvPr/>
        </p:nvSpPr>
        <p:spPr>
          <a:xfrm>
            <a:off x="103505" y="1659255"/>
            <a:ext cx="4961255" cy="1841500"/>
          </a:xfrm>
          <a:prstGeom prst="rect">
            <a:avLst/>
          </a:prstGeom>
          <a:noFill/>
        </p:spPr>
        <p:txBody>
          <a:bodyPr lIns="91433" tIns="45717" rIns="91433" bIns="45717" anchor="b">
            <a:noAutofit/>
          </a:bodyPr>
          <a:lstStyle>
            <a:lvl1pPr marL="0" indent="0" algn="l" defTabSz="1632585" rtl="0" eaLnBrk="1" latinLnBrk="0" hangingPunct="1">
              <a:lnSpc>
                <a:spcPts val="9600"/>
              </a:lnSpc>
              <a:spcBef>
                <a:spcPts val="0"/>
              </a:spcBef>
              <a:buFontTx/>
              <a:buNone/>
              <a:defRPr kumimoji="1" sz="9600" i="0" kern="1200" baseline="0">
                <a:blipFill dpi="0" rotWithShape="1">
                  <a:blip r:embed="rId2"/>
                  <a:srcRect/>
                  <a:stretch>
                    <a:fillRect/>
                  </a:stretch>
                </a:blipFill>
                <a:effectLst>
                  <a:innerShdw blurRad="114300">
                    <a:prstClr val="black"/>
                  </a:innerShdw>
                </a:effectLst>
                <a:latin typeface="+mj-lt"/>
                <a:ea typeface="+mn-ea"/>
                <a:cs typeface="+mn-cs"/>
              </a:defRPr>
            </a:lvl1pPr>
            <a:lvl2pPr marL="816610" indent="0" algn="l" defTabSz="1632585" rtl="0" eaLnBrk="1" latinLnBrk="0" hangingPunct="1">
              <a:spcBef>
                <a:spcPct val="20000"/>
              </a:spcBef>
              <a:buFontTx/>
              <a:buNone/>
              <a:defRPr kumimoji="1" sz="2900" kern="1200">
                <a:solidFill>
                  <a:schemeClr val="tx1"/>
                </a:solidFill>
                <a:latin typeface="+mn-lt"/>
                <a:ea typeface="+mn-ea"/>
                <a:cs typeface="+mn-cs"/>
              </a:defRPr>
            </a:lvl2pPr>
            <a:lvl3pPr marL="1633220" indent="0" algn="l" defTabSz="1632585" rtl="0" eaLnBrk="1" latinLnBrk="0" hangingPunct="1">
              <a:spcBef>
                <a:spcPct val="20000"/>
              </a:spcBef>
              <a:buFontTx/>
              <a:buNone/>
              <a:defRPr kumimoji="1" sz="2900" kern="1200">
                <a:solidFill>
                  <a:schemeClr val="tx1"/>
                </a:solidFill>
                <a:latin typeface="+mn-lt"/>
                <a:ea typeface="+mn-ea"/>
                <a:cs typeface="+mn-cs"/>
              </a:defRPr>
            </a:lvl3pPr>
            <a:lvl4pPr marL="2449195" indent="0" algn="l" defTabSz="1632585" rtl="0" eaLnBrk="1" latinLnBrk="0" hangingPunct="1">
              <a:spcBef>
                <a:spcPct val="20000"/>
              </a:spcBef>
              <a:buFontTx/>
              <a:buNone/>
              <a:defRPr kumimoji="1" sz="2900" kern="1200">
                <a:solidFill>
                  <a:schemeClr val="tx1"/>
                </a:solidFill>
                <a:latin typeface="+mn-lt"/>
                <a:ea typeface="+mn-ea"/>
                <a:cs typeface="+mn-cs"/>
              </a:defRPr>
            </a:lvl4pPr>
            <a:lvl5pPr marL="3265805" indent="0" algn="l" defTabSz="1632585" rtl="0" eaLnBrk="1" latinLnBrk="0" hangingPunct="1">
              <a:spcBef>
                <a:spcPct val="20000"/>
              </a:spcBef>
              <a:buFontTx/>
              <a:buNone/>
              <a:defRPr kumimoji="1" sz="2900" kern="1200">
                <a:solidFill>
                  <a:schemeClr val="tx1"/>
                </a:solidFill>
                <a:latin typeface="+mn-lt"/>
                <a:ea typeface="+mn-ea"/>
                <a:cs typeface="+mn-cs"/>
              </a:defRPr>
            </a:lvl5pPr>
            <a:lvl6pPr marL="4490720"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30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91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zh-CN" sz="6000"/>
              <a:t>3.3 </a:t>
            </a:r>
            <a:r>
              <a:rPr lang="zh-CN" altLang="en-US" sz="6000"/>
              <a:t>数据流图</a:t>
            </a:r>
            <a:endParaRPr lang="zh-CN" altLang="en-US" sz="6000"/>
          </a:p>
        </p:txBody>
      </p:sp>
    </p:spTree>
  </p:cSld>
  <p:clrMapOvr>
    <a:masterClrMapping/>
  </p:clrMapOvr>
  <p:transition>
    <p:cut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占位符 10"/>
          <p:cNvSpPr>
            <a:spLocks noGrp="1"/>
          </p:cNvSpPr>
          <p:nvPr/>
        </p:nvSpPr>
        <p:spPr>
          <a:xfrm>
            <a:off x="-19050" y="229235"/>
            <a:ext cx="4586605" cy="1841500"/>
          </a:xfrm>
          <a:prstGeom prst="rect">
            <a:avLst/>
          </a:prstGeom>
          <a:noFill/>
        </p:spPr>
        <p:txBody>
          <a:bodyPr lIns="91433" tIns="45717" rIns="91433" bIns="45717" anchor="b">
            <a:noAutofit/>
          </a:bodyPr>
          <a:lstStyle>
            <a:lvl1pPr marL="0" indent="0" algn="l" defTabSz="1632585" rtl="0" eaLnBrk="1" latinLnBrk="0" hangingPunct="1">
              <a:lnSpc>
                <a:spcPts val="9600"/>
              </a:lnSpc>
              <a:spcBef>
                <a:spcPts val="0"/>
              </a:spcBef>
              <a:buFontTx/>
              <a:buNone/>
              <a:defRPr kumimoji="1" sz="9600" i="0" kern="1200" baseline="0">
                <a:blipFill dpi="0" rotWithShape="1">
                  <a:blip r:embed="rId1"/>
                  <a:srcRect/>
                  <a:stretch>
                    <a:fillRect/>
                  </a:stretch>
                </a:blipFill>
                <a:effectLst>
                  <a:innerShdw blurRad="114300">
                    <a:prstClr val="black"/>
                  </a:innerShdw>
                </a:effectLst>
                <a:latin typeface="+mj-lt"/>
                <a:ea typeface="+mn-ea"/>
                <a:cs typeface="+mn-cs"/>
              </a:defRPr>
            </a:lvl1pPr>
            <a:lvl2pPr marL="816610" indent="0" algn="l" defTabSz="1632585" rtl="0" eaLnBrk="1" latinLnBrk="0" hangingPunct="1">
              <a:spcBef>
                <a:spcPct val="20000"/>
              </a:spcBef>
              <a:buFontTx/>
              <a:buNone/>
              <a:defRPr kumimoji="1" sz="2900" kern="1200">
                <a:solidFill>
                  <a:schemeClr val="tx1"/>
                </a:solidFill>
                <a:latin typeface="+mn-lt"/>
                <a:ea typeface="+mn-ea"/>
                <a:cs typeface="+mn-cs"/>
              </a:defRPr>
            </a:lvl2pPr>
            <a:lvl3pPr marL="1633220" indent="0" algn="l" defTabSz="1632585" rtl="0" eaLnBrk="1" latinLnBrk="0" hangingPunct="1">
              <a:spcBef>
                <a:spcPct val="20000"/>
              </a:spcBef>
              <a:buFontTx/>
              <a:buNone/>
              <a:defRPr kumimoji="1" sz="2900" kern="1200">
                <a:solidFill>
                  <a:schemeClr val="tx1"/>
                </a:solidFill>
                <a:latin typeface="+mn-lt"/>
                <a:ea typeface="+mn-ea"/>
                <a:cs typeface="+mn-cs"/>
              </a:defRPr>
            </a:lvl3pPr>
            <a:lvl4pPr marL="2449195" indent="0" algn="l" defTabSz="1632585" rtl="0" eaLnBrk="1" latinLnBrk="0" hangingPunct="1">
              <a:spcBef>
                <a:spcPct val="20000"/>
              </a:spcBef>
              <a:buFontTx/>
              <a:buNone/>
              <a:defRPr kumimoji="1" sz="2900" kern="1200">
                <a:solidFill>
                  <a:schemeClr val="tx1"/>
                </a:solidFill>
                <a:latin typeface="+mn-lt"/>
                <a:ea typeface="+mn-ea"/>
                <a:cs typeface="+mn-cs"/>
              </a:defRPr>
            </a:lvl4pPr>
            <a:lvl5pPr marL="3265805" indent="0" algn="l" defTabSz="1632585" rtl="0" eaLnBrk="1" latinLnBrk="0" hangingPunct="1">
              <a:spcBef>
                <a:spcPct val="20000"/>
              </a:spcBef>
              <a:buFontTx/>
              <a:buNone/>
              <a:defRPr kumimoji="1" sz="2900" kern="1200">
                <a:solidFill>
                  <a:schemeClr val="tx1"/>
                </a:solidFill>
                <a:latin typeface="+mn-lt"/>
                <a:ea typeface="+mn-ea"/>
                <a:cs typeface="+mn-cs"/>
              </a:defRPr>
            </a:lvl5pPr>
            <a:lvl6pPr marL="4490720"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30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91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zh-CN" sz="6000"/>
              <a:t>3.3 </a:t>
            </a:r>
            <a:r>
              <a:rPr lang="zh-CN" altLang="en-US" sz="6000"/>
              <a:t>方框图</a:t>
            </a:r>
            <a:endParaRPr lang="zh-CN" altLang="en-US" sz="6000"/>
          </a:p>
        </p:txBody>
      </p:sp>
      <p:pic>
        <p:nvPicPr>
          <p:cNvPr id="86" name="图片 6" descr="IMG_256"/>
          <p:cNvPicPr>
            <a:picLocks noChangeAspect="1"/>
          </p:cNvPicPr>
          <p:nvPr/>
        </p:nvPicPr>
        <p:blipFill>
          <a:blip r:embed="rId2"/>
          <a:stretch>
            <a:fillRect/>
          </a:stretch>
        </p:blipFill>
        <p:spPr>
          <a:xfrm>
            <a:off x="4106545" y="229235"/>
            <a:ext cx="14110335" cy="9975215"/>
          </a:xfrm>
          <a:prstGeom prst="rect">
            <a:avLst/>
          </a:prstGeom>
          <a:noFill/>
          <a:ln w="9525">
            <a:noFill/>
          </a:ln>
        </p:spPr>
      </p:pic>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占位符 10"/>
          <p:cNvSpPr>
            <a:spLocks noGrp="1"/>
          </p:cNvSpPr>
          <p:nvPr/>
        </p:nvSpPr>
        <p:spPr>
          <a:xfrm>
            <a:off x="1822450" y="654050"/>
            <a:ext cx="1486535" cy="7376160"/>
          </a:xfrm>
          <a:prstGeom prst="rect">
            <a:avLst/>
          </a:prstGeom>
          <a:noFill/>
        </p:spPr>
        <p:txBody>
          <a:bodyPr lIns="91433" tIns="45717" rIns="91433" bIns="45717" anchor="b">
            <a:noAutofit/>
          </a:bodyPr>
          <a:lstStyle>
            <a:lvl1pPr marL="0" indent="0" algn="l" defTabSz="1632585" rtl="0" eaLnBrk="1" latinLnBrk="0" hangingPunct="1">
              <a:lnSpc>
                <a:spcPts val="9600"/>
              </a:lnSpc>
              <a:spcBef>
                <a:spcPts val="0"/>
              </a:spcBef>
              <a:buFontTx/>
              <a:buNone/>
              <a:defRPr kumimoji="1" sz="9600" i="0" kern="1200" baseline="0">
                <a:blipFill dpi="0" rotWithShape="1">
                  <a:blip r:embed="rId1"/>
                  <a:srcRect/>
                  <a:stretch>
                    <a:fillRect/>
                  </a:stretch>
                </a:blipFill>
                <a:effectLst>
                  <a:innerShdw blurRad="114300">
                    <a:prstClr val="black"/>
                  </a:innerShdw>
                </a:effectLst>
                <a:latin typeface="+mj-lt"/>
                <a:ea typeface="+mn-ea"/>
                <a:cs typeface="+mn-cs"/>
              </a:defRPr>
            </a:lvl1pPr>
            <a:lvl2pPr marL="816610" indent="0" algn="l" defTabSz="1632585" rtl="0" eaLnBrk="1" latinLnBrk="0" hangingPunct="1">
              <a:spcBef>
                <a:spcPct val="20000"/>
              </a:spcBef>
              <a:buFontTx/>
              <a:buNone/>
              <a:defRPr kumimoji="1" sz="2900" kern="1200">
                <a:solidFill>
                  <a:schemeClr val="tx1"/>
                </a:solidFill>
                <a:latin typeface="+mn-lt"/>
                <a:ea typeface="+mn-ea"/>
                <a:cs typeface="+mn-cs"/>
              </a:defRPr>
            </a:lvl2pPr>
            <a:lvl3pPr marL="1633220" indent="0" algn="l" defTabSz="1632585" rtl="0" eaLnBrk="1" latinLnBrk="0" hangingPunct="1">
              <a:spcBef>
                <a:spcPct val="20000"/>
              </a:spcBef>
              <a:buFontTx/>
              <a:buNone/>
              <a:defRPr kumimoji="1" sz="2900" kern="1200">
                <a:solidFill>
                  <a:schemeClr val="tx1"/>
                </a:solidFill>
                <a:latin typeface="+mn-lt"/>
                <a:ea typeface="+mn-ea"/>
                <a:cs typeface="+mn-cs"/>
              </a:defRPr>
            </a:lvl3pPr>
            <a:lvl4pPr marL="2449195" indent="0" algn="l" defTabSz="1632585" rtl="0" eaLnBrk="1" latinLnBrk="0" hangingPunct="1">
              <a:spcBef>
                <a:spcPct val="20000"/>
              </a:spcBef>
              <a:buFontTx/>
              <a:buNone/>
              <a:defRPr kumimoji="1" sz="2900" kern="1200">
                <a:solidFill>
                  <a:schemeClr val="tx1"/>
                </a:solidFill>
                <a:latin typeface="+mn-lt"/>
                <a:ea typeface="+mn-ea"/>
                <a:cs typeface="+mn-cs"/>
              </a:defRPr>
            </a:lvl4pPr>
            <a:lvl5pPr marL="3265805" indent="0" algn="l" defTabSz="1632585" rtl="0" eaLnBrk="1" latinLnBrk="0" hangingPunct="1">
              <a:spcBef>
                <a:spcPct val="20000"/>
              </a:spcBef>
              <a:buFontTx/>
              <a:buNone/>
              <a:defRPr kumimoji="1" sz="2900" kern="1200">
                <a:solidFill>
                  <a:schemeClr val="tx1"/>
                </a:solidFill>
                <a:latin typeface="+mn-lt"/>
                <a:ea typeface="+mn-ea"/>
                <a:cs typeface="+mn-cs"/>
              </a:defRPr>
            </a:lvl5pPr>
            <a:lvl6pPr marL="4490720"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30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915" indent="-408305" algn="l" defTabSz="1632585"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zh-CN" sz="6000"/>
              <a:t>3.3 </a:t>
            </a:r>
            <a:r>
              <a:rPr lang="zh-CN" altLang="en-US" sz="6000"/>
              <a:t>状态转化图</a:t>
            </a:r>
            <a:endParaRPr lang="zh-CN" altLang="en-US" sz="6000"/>
          </a:p>
        </p:txBody>
      </p:sp>
      <p:pic>
        <p:nvPicPr>
          <p:cNvPr id="87" name="图片 1" descr="IMG_256"/>
          <p:cNvPicPr>
            <a:picLocks noChangeAspect="1"/>
          </p:cNvPicPr>
          <p:nvPr/>
        </p:nvPicPr>
        <p:blipFill>
          <a:blip r:embed="rId2"/>
          <a:stretch>
            <a:fillRect/>
          </a:stretch>
        </p:blipFill>
        <p:spPr>
          <a:xfrm>
            <a:off x="5218430" y="84455"/>
            <a:ext cx="11002645" cy="10433050"/>
          </a:xfrm>
          <a:prstGeom prst="rect">
            <a:avLst/>
          </a:prstGeom>
          <a:noFill/>
          <a:ln w="9525">
            <a:noFill/>
          </a:ln>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sz="quarter" idx="16"/>
          </p:nvPr>
        </p:nvSpPr>
        <p:spPr/>
        <p:txBody>
          <a:bodyPr/>
          <a:p>
            <a:endParaRPr lang="zh-CN" altLang="en-US"/>
          </a:p>
        </p:txBody>
      </p:sp>
      <p:sp>
        <p:nvSpPr>
          <p:cNvPr id="6" name="文本占位符 5"/>
          <p:cNvSpPr>
            <a:spLocks noGrp="1"/>
          </p:cNvSpPr>
          <p:nvPr>
            <p:ph type="body" sz="quarter" idx="15"/>
          </p:nvPr>
        </p:nvSpPr>
        <p:spPr/>
        <p:txBody>
          <a:bodyPr/>
          <a:p>
            <a:endParaRPr lang="zh-CN" altLang="en-US"/>
          </a:p>
        </p:txBody>
      </p:sp>
      <p:sp>
        <p:nvSpPr>
          <p:cNvPr id="7" name="文本占位符 6"/>
          <p:cNvSpPr>
            <a:spLocks noGrp="1"/>
          </p:cNvSpPr>
          <p:nvPr>
            <p:ph type="body" sz="quarter" idx="14"/>
          </p:nvPr>
        </p:nvSpPr>
        <p:spPr/>
        <p:txBody>
          <a:bodyPr/>
          <a:p>
            <a:endParaRPr lang="zh-CN" altLang="en-US"/>
          </a:p>
        </p:txBody>
      </p:sp>
      <p:sp>
        <p:nvSpPr>
          <p:cNvPr id="8" name="文本占位符 7"/>
          <p:cNvSpPr>
            <a:spLocks noGrp="1"/>
          </p:cNvSpPr>
          <p:nvPr>
            <p:ph type="body" sz="quarter" idx="13"/>
          </p:nvPr>
        </p:nvSpPr>
        <p:spPr/>
        <p:txBody>
          <a:bodyPr/>
          <a:p>
            <a:endParaRPr lang="zh-CN" altLang="en-US"/>
          </a:p>
        </p:txBody>
      </p:sp>
      <p:sp>
        <p:nvSpPr>
          <p:cNvPr id="9" name="文本占位符 8"/>
          <p:cNvSpPr>
            <a:spLocks noGrp="1"/>
          </p:cNvSpPr>
          <p:nvPr>
            <p:ph type="body" sz="quarter" idx="11"/>
          </p:nvPr>
        </p:nvSpPr>
        <p:spPr/>
        <p:txBody>
          <a:bodyPr/>
          <a:p>
            <a:endParaRPr lang="zh-CN" altLang="en-US"/>
          </a:p>
        </p:txBody>
      </p:sp>
      <p:sp>
        <p:nvSpPr>
          <p:cNvPr id="10" name="文本占位符 9"/>
          <p:cNvSpPr>
            <a:spLocks noGrp="1"/>
          </p:cNvSpPr>
          <p:nvPr>
            <p:ph type="body" sz="quarter" idx="12"/>
          </p:nvPr>
        </p:nvSpPr>
        <p:spPr>
          <a:xfrm>
            <a:off x="-8214361" y="0"/>
            <a:ext cx="17660938" cy="10287000"/>
          </a:xfrm>
        </p:spPr>
        <p:txBody>
          <a:bodyPr/>
          <a:p>
            <a:endParaRPr lang="zh-CN" altLang="en-US"/>
          </a:p>
        </p:txBody>
      </p:sp>
      <p:sp>
        <p:nvSpPr>
          <p:cNvPr id="11" name="文本占位符 10"/>
          <p:cNvSpPr>
            <a:spLocks noGrp="1"/>
          </p:cNvSpPr>
          <p:nvPr>
            <p:ph type="body" sz="quarter" idx="17"/>
          </p:nvPr>
        </p:nvSpPr>
        <p:spPr>
          <a:xfrm>
            <a:off x="-176530" y="0"/>
            <a:ext cx="4586605" cy="1841500"/>
          </a:xfrm>
        </p:spPr>
        <p:txBody>
          <a:bodyPr/>
          <a:p>
            <a:r>
              <a:rPr lang="en-US" altLang="zh-CN" sz="6000"/>
              <a:t>3.3</a:t>
            </a:r>
            <a:r>
              <a:rPr lang="zh-CN" altLang="en-US" sz="6000"/>
              <a:t>甘特图</a:t>
            </a:r>
            <a:endParaRPr lang="zh-CN" altLang="en-US" sz="6000"/>
          </a:p>
        </p:txBody>
      </p:sp>
      <p:sp>
        <p:nvSpPr>
          <p:cNvPr id="13" name="文本占位符 12"/>
          <p:cNvSpPr>
            <a:spLocks noGrp="1"/>
          </p:cNvSpPr>
          <p:nvPr>
            <p:ph type="body" sz="quarter" idx="19"/>
          </p:nvPr>
        </p:nvSpPr>
        <p:spPr/>
        <p:txBody>
          <a:bodyPr/>
          <a:p>
            <a:endParaRPr lang="zh-CN" altLang="en-US"/>
          </a:p>
        </p:txBody>
      </p:sp>
      <p:sp>
        <p:nvSpPr>
          <p:cNvPr id="14" name="文本占位符 13"/>
          <p:cNvSpPr>
            <a:spLocks noGrp="1"/>
          </p:cNvSpPr>
          <p:nvPr>
            <p:ph type="body" sz="quarter" idx="20"/>
          </p:nvPr>
        </p:nvSpPr>
        <p:spPr/>
        <p:txBody>
          <a:bodyPr/>
          <a:p>
            <a:endParaRPr lang="zh-CN" altLang="en-US"/>
          </a:p>
        </p:txBody>
      </p:sp>
      <p:sp>
        <p:nvSpPr>
          <p:cNvPr id="15" name="文本占位符 14"/>
          <p:cNvSpPr>
            <a:spLocks noGrp="1"/>
          </p:cNvSpPr>
          <p:nvPr>
            <p:ph type="body" sz="quarter" idx="21"/>
          </p:nvPr>
        </p:nvSpPr>
        <p:spPr/>
        <p:txBody>
          <a:bodyPr/>
          <a:p>
            <a:endParaRPr lang="zh-CN" altLang="en-US"/>
          </a:p>
        </p:txBody>
      </p:sp>
      <p:sp>
        <p:nvSpPr>
          <p:cNvPr id="16" name="文本占位符 15"/>
          <p:cNvSpPr>
            <a:spLocks noGrp="1"/>
          </p:cNvSpPr>
          <p:nvPr>
            <p:ph type="body" sz="quarter" idx="22"/>
          </p:nvPr>
        </p:nvSpPr>
        <p:spPr/>
        <p:txBody>
          <a:bodyPr/>
          <a:p>
            <a:endParaRPr lang="zh-CN" altLang="en-US"/>
          </a:p>
        </p:txBody>
      </p:sp>
      <p:sp>
        <p:nvSpPr>
          <p:cNvPr id="17" name="文本占位符 16"/>
          <p:cNvSpPr>
            <a:spLocks noGrp="1"/>
          </p:cNvSpPr>
          <p:nvPr>
            <p:ph type="body" sz="quarter" idx="23"/>
          </p:nvPr>
        </p:nvSpPr>
        <p:spPr>
          <a:xfrm>
            <a:off x="18956793" y="450215"/>
            <a:ext cx="8000999" cy="10287000"/>
          </a:xfrm>
        </p:spPr>
        <p:txBody>
          <a:bodyPr/>
          <a:p>
            <a:endParaRPr lang="zh-CN" altLang="en-US"/>
          </a:p>
        </p:txBody>
      </p:sp>
      <p:sp>
        <p:nvSpPr>
          <p:cNvPr id="3" name="灯片编号占位符 2"/>
          <p:cNvSpPr>
            <a:spLocks noGrp="1"/>
          </p:cNvSpPr>
          <p:nvPr>
            <p:ph type="sldNum" sz="quarter" idx="4294967295"/>
          </p:nvPr>
        </p:nvSpPr>
        <p:spPr>
          <a:xfrm>
            <a:off x="15547975" y="6356350"/>
            <a:ext cx="2743200" cy="365125"/>
          </a:xfrm>
        </p:spPr>
        <p:txBody>
          <a:bodyPr/>
          <a:p>
            <a:fld id="{7D9BB5D0-35E4-459D-AEF3-FE4D7C45CC19}" type="slidenum">
              <a:rPr lang="zh-CN" altLang="en-US" smtClean="0"/>
            </a:fld>
            <a:endParaRPr lang="zh-CN" altLang="en-US"/>
          </a:p>
        </p:txBody>
      </p:sp>
      <p:pic>
        <p:nvPicPr>
          <p:cNvPr id="20" name="图片 19"/>
          <p:cNvPicPr>
            <a:picLocks noChangeAspect="1"/>
          </p:cNvPicPr>
          <p:nvPr/>
        </p:nvPicPr>
        <p:blipFill>
          <a:blip r:embed="rId1"/>
          <a:stretch>
            <a:fillRect/>
          </a:stretch>
        </p:blipFill>
        <p:spPr>
          <a:xfrm>
            <a:off x="3641725" y="895350"/>
            <a:ext cx="14848840" cy="8496300"/>
          </a:xfrm>
          <a:prstGeom prst="rect">
            <a:avLst/>
          </a:prstGeom>
        </p:spPr>
      </p:pic>
    </p:spTree>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占位符 13"/>
          <p:cNvSpPr>
            <a:spLocks noGrp="1"/>
          </p:cNvSpPr>
          <p:nvPr>
            <p:ph type="body" sz="quarter" idx="28"/>
          </p:nvPr>
        </p:nvSpPr>
        <p:spPr>
          <a:xfrm>
            <a:off x="8214024" y="1456418"/>
            <a:ext cx="9477831" cy="1242558"/>
          </a:xfrm>
        </p:spPr>
        <p:txBody>
          <a:bodyPr/>
          <a:p>
            <a:r>
              <a:rPr lang="zh-CN" altLang="en-US" sz="4800"/>
              <a:t>根据杭州</a:t>
            </a:r>
            <a:r>
              <a:rPr lang="en-US" altLang="zh-CN" sz="4800"/>
              <a:t>2015</a:t>
            </a:r>
            <a:r>
              <a:rPr lang="zh-CN" altLang="en-US" sz="4800"/>
              <a:t>年社会平均工资，时薪大约</a:t>
            </a:r>
            <a:r>
              <a:rPr lang="en-US" altLang="zh-CN" sz="4800"/>
              <a:t>26.77</a:t>
            </a:r>
            <a:r>
              <a:rPr lang="zh-CN" altLang="en-US" sz="4800"/>
              <a:t>元</a:t>
            </a:r>
            <a:endParaRPr lang="zh-CN" altLang="en-US" sz="4800"/>
          </a:p>
        </p:txBody>
      </p:sp>
      <p:sp>
        <p:nvSpPr>
          <p:cNvPr id="3" name="灯片编号占位符 2"/>
          <p:cNvSpPr>
            <a:spLocks noGrp="1"/>
          </p:cNvSpPr>
          <p:nvPr>
            <p:ph type="sldNum" sz="quarter" idx="4"/>
          </p:nvPr>
        </p:nvSpPr>
        <p:spPr/>
        <p:txBody>
          <a:bodyPr/>
          <a:p>
            <a:fld id="{7D9BB5D0-35E4-459D-AEF3-FE4D7C45CC19}" type="slidenum">
              <a:rPr lang="zh-CN" altLang="en-US" smtClean="0"/>
            </a:fld>
            <a:endParaRPr lang="zh-CN" altLang="en-US"/>
          </a:p>
        </p:txBody>
      </p:sp>
      <p:sp>
        <p:nvSpPr>
          <p:cNvPr id="15" name="文本框 14"/>
          <p:cNvSpPr txBox="1"/>
          <p:nvPr/>
        </p:nvSpPr>
        <p:spPr>
          <a:xfrm>
            <a:off x="1749425" y="3289935"/>
            <a:ext cx="5957570" cy="1310640"/>
          </a:xfrm>
          <a:prstGeom prst="rect">
            <a:avLst/>
          </a:prstGeom>
          <a:noFill/>
        </p:spPr>
        <p:txBody>
          <a:bodyPr wrap="square" rtlCol="0">
            <a:spAutoFit/>
          </a:bodyPr>
          <a:p>
            <a:r>
              <a:rPr lang="en-US" altLang="zh-CN" sz="8000"/>
              <a:t>3.4</a:t>
            </a:r>
            <a:r>
              <a:rPr lang="zh-CN" altLang="en-US" sz="8000"/>
              <a:t>项目预算</a:t>
            </a:r>
            <a:endParaRPr lang="zh-CN" altLang="en-US" sz="8000"/>
          </a:p>
        </p:txBody>
      </p:sp>
      <p:pic>
        <p:nvPicPr>
          <p:cNvPr id="16" name="图片 15"/>
          <p:cNvPicPr>
            <a:picLocks noChangeAspect="1"/>
          </p:cNvPicPr>
          <p:nvPr/>
        </p:nvPicPr>
        <p:blipFill>
          <a:blip r:embed="rId1"/>
          <a:srcRect l="-123" r="42280"/>
          <a:stretch>
            <a:fillRect/>
          </a:stretch>
        </p:blipFill>
        <p:spPr>
          <a:xfrm>
            <a:off x="7817485" y="3152140"/>
            <a:ext cx="9874250" cy="4330700"/>
          </a:xfrm>
          <a:prstGeom prst="rect">
            <a:avLst/>
          </a:prstGeom>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6"/>
          </p:nvPr>
        </p:nvSpPr>
        <p:spPr>
          <a:xfrm>
            <a:off x="313241" y="1055152"/>
            <a:ext cx="10263906" cy="2339336"/>
          </a:xfrm>
        </p:spPr>
        <p:txBody>
          <a:bodyPr/>
          <a:lstStyle/>
          <a:p>
            <a:r>
              <a:rPr kumimoji="1" lang="ja-JP" altLang="en-US" dirty="0"/>
              <a:t>4 支持</a:t>
            </a:r>
            <a:r>
              <a:rPr kumimoji="1" lang="zh-CN" altLang="ja-JP" dirty="0"/>
              <a:t>条</a:t>
            </a:r>
            <a:r>
              <a:rPr kumimoji="1" lang="ja-JP" altLang="en-US" dirty="0"/>
              <a:t>件</a:t>
            </a:r>
            <a:endParaRPr kumimoji="1" lang="ja-JP" altLang="en-US" dirty="0"/>
          </a:p>
        </p:txBody>
      </p:sp>
      <p:sp>
        <p:nvSpPr>
          <p:cNvPr id="10" name="テキスト プレースホルダー 9"/>
          <p:cNvSpPr>
            <a:spLocks noGrp="1"/>
          </p:cNvSpPr>
          <p:nvPr>
            <p:ph type="body" sz="quarter" idx="21"/>
          </p:nvPr>
        </p:nvSpPr>
        <p:spPr>
          <a:xfrm>
            <a:off x="3590906" y="3308033"/>
            <a:ext cx="3708000" cy="86400"/>
          </a:xfrm>
        </p:spPr>
        <p:txBody>
          <a:bodyPr>
            <a:normAutofit fontScale="25000" lnSpcReduction="20000"/>
          </a:bodyPr>
          <a:lstStyle/>
          <a:p>
            <a:endParaRPr kumimoji="1" lang="ja-JP" altLang="en-US" dirty="0"/>
          </a:p>
        </p:txBody>
      </p:sp>
      <p:sp>
        <p:nvSpPr>
          <p:cNvPr id="2" name="テキスト プレースホルダー 1"/>
          <p:cNvSpPr>
            <a:spLocks noGrp="1"/>
          </p:cNvSpPr>
          <p:nvPr>
            <p:ph type="body" sz="quarter" idx="22"/>
          </p:nvPr>
        </p:nvSpPr>
        <p:spPr/>
        <p:txBody>
          <a:bodyPr>
            <a:noAutofit/>
          </a:bodyPr>
          <a:lstStyle/>
          <a:p>
            <a:r>
              <a:rPr lang="ja-JP" altLang="en-US" sz="5400" b="1" dirty="0">
                <a:solidFill>
                  <a:schemeClr val="tx1">
                    <a:lumMod val="90000"/>
                    <a:lumOff val="10000"/>
                  </a:schemeClr>
                </a:solidFill>
              </a:rPr>
              <a:t>4.1 计算机系统支持</a:t>
            </a:r>
            <a:endParaRPr lang="ja-JP" altLang="en-US" sz="5400" b="1" dirty="0">
              <a:solidFill>
                <a:schemeClr val="tx1">
                  <a:lumMod val="90000"/>
                  <a:lumOff val="10000"/>
                </a:schemeClr>
              </a:solidFill>
            </a:endParaRPr>
          </a:p>
          <a:p>
            <a:endParaRPr kumimoji="1" lang="ja-JP" altLang="en-US" sz="5400" b="1" dirty="0">
              <a:solidFill>
                <a:schemeClr val="tx1">
                  <a:lumMod val="90000"/>
                  <a:lumOff val="10000"/>
                </a:schemeClr>
              </a:solidFill>
            </a:endParaRPr>
          </a:p>
          <a:p>
            <a:r>
              <a:rPr kumimoji="1" lang="ja-JP" altLang="en-US" sz="5400" b="1" dirty="0">
                <a:solidFill>
                  <a:schemeClr val="tx1">
                    <a:lumMod val="90000"/>
                    <a:lumOff val="10000"/>
                  </a:schemeClr>
                </a:solidFill>
              </a:rPr>
              <a:t>4.2 需由用户承担的工作</a:t>
            </a:r>
            <a:endParaRPr kumimoji="1" lang="ja-JP" altLang="en-US" sz="5400" b="1" dirty="0">
              <a:solidFill>
                <a:schemeClr val="tx1">
                  <a:lumMod val="90000"/>
                  <a:lumOff val="10000"/>
                </a:schemeClr>
              </a:solidFill>
            </a:endParaRPr>
          </a:p>
        </p:txBody>
      </p:sp>
      <p:sp>
        <p:nvSpPr>
          <p:cNvPr id="3" name="スライド番号プレースホルダー 2"/>
          <p:cNvSpPr>
            <a:spLocks noGrp="1"/>
          </p:cNvSpPr>
          <p:nvPr>
            <p:ph type="sldNum" sz="quarter" idx="4"/>
          </p:nvPr>
        </p:nvSpPr>
        <p:spPr/>
        <p:txBody>
          <a:bodyPr/>
          <a:lstStyle/>
          <a:p>
            <a:fld id="{FADD65F2-3061-4838-8922-F719F7BAC906}" type="slidenum">
              <a:rPr lang="ja-JP" altLang="en-US" sz="3600"/>
            </a:fld>
            <a:endParaRPr lang="ja-JP" altLang="en-US" sz="3600" dirty="0"/>
          </a:p>
        </p:txBody>
      </p:sp>
    </p:spTree>
  </p:cSld>
  <p:clrMapOvr>
    <a:masterClrMapping/>
  </p:clrMapOvr>
  <p:transition spd="slow" advTm="4992">
    <p:cover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514350" y="8686165"/>
            <a:ext cx="31038165" cy="548005"/>
          </a:xfrm>
        </p:spPr>
        <p:txBody>
          <a:bodyPr/>
          <a:lstStyle/>
          <a:p>
            <a:r>
              <a:rPr lang="en-US" altLang="ja-JP" sz="4000"/>
              <a:t>The Power of PowerPoint - thepopp.com</a:t>
            </a:r>
            <a:endParaRPr lang="en-US" altLang="ja-JP" sz="4000" dirty="0"/>
          </a:p>
        </p:txBody>
      </p:sp>
      <p:sp>
        <p:nvSpPr>
          <p:cNvPr id="100" name="文本框 99"/>
          <p:cNvSpPr txBox="1"/>
          <p:nvPr/>
        </p:nvSpPr>
        <p:spPr>
          <a:xfrm>
            <a:off x="514350" y="1520190"/>
            <a:ext cx="24499570" cy="1310640"/>
          </a:xfrm>
          <a:prstGeom prst="rect">
            <a:avLst/>
          </a:prstGeom>
          <a:noFill/>
          <a:ln w="9525">
            <a:noFill/>
          </a:ln>
        </p:spPr>
        <p:txBody>
          <a:bodyPr wrap="square">
            <a:spAutoFit/>
          </a:bodyPr>
          <a:p>
            <a:pPr marL="0" indent="0" algn="l"/>
            <a:r>
              <a:rPr lang="en-US" altLang="ja-JP" sz="4000" b="0" u="none">
                <a:latin typeface="宋体" panose="02010600030101010101" pitchFamily="2" charset="-122"/>
                <a:ea typeface="宋体" panose="02010600030101010101" pitchFamily="2" charset="-122"/>
                <a:cs typeface="宋体" panose="02010600030101010101" pitchFamily="2" charset="-122"/>
              </a:rPr>
              <a:t>4.1 </a:t>
            </a:r>
            <a:r>
              <a:rPr lang="ja-JP" altLang="en-US" sz="4000" b="0" u="none">
                <a:latin typeface="宋体" panose="02010600030101010101" pitchFamily="2" charset="-122"/>
                <a:ea typeface="宋体" panose="02010600030101010101" pitchFamily="2" charset="-122"/>
                <a:cs typeface="宋体" panose="02010600030101010101" pitchFamily="2" charset="-122"/>
              </a:rPr>
              <a:t>计算机系统支持</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p>
            <a:endParaRPr lang="zh-CN" altLang="en-US" sz="4000"/>
          </a:p>
        </p:txBody>
      </p:sp>
      <p:graphicFrame>
        <p:nvGraphicFramePr>
          <p:cNvPr id="11" name="表格 10"/>
          <p:cNvGraphicFramePr/>
          <p:nvPr/>
        </p:nvGraphicFramePr>
        <p:xfrm>
          <a:off x="5806440" y="529590"/>
          <a:ext cx="11206480" cy="3291840"/>
        </p:xfrm>
        <a:graphic>
          <a:graphicData uri="http://schemas.openxmlformats.org/drawingml/2006/table">
            <a:tbl>
              <a:tblPr firstRow="1" bandRow="1">
                <a:tableStyleId>{5940675A-B579-460E-94D1-54222C63F5DA}</a:tableStyleId>
              </a:tblPr>
              <a:tblGrid>
                <a:gridCol w="2143125"/>
                <a:gridCol w="9063355"/>
              </a:tblGrid>
              <a:tr h="1457325">
                <a:tc>
                  <a:txBody>
                    <a:bodyPr/>
                    <a:p>
                      <a:pPr marL="0" indent="0" algn="l">
                        <a:buNone/>
                      </a:pPr>
                      <a:r>
                        <a:rPr lang="ja-JP" altLang="en-US" sz="4000" b="0" u="none">
                          <a:highlight>
                            <a:srgbClr val="D8D8D8"/>
                          </a:highlight>
                          <a:latin typeface="宋体" panose="02010600030101010101" pitchFamily="2" charset="-122"/>
                          <a:ea typeface="宋体" panose="02010600030101010101" pitchFamily="2" charset="-122"/>
                          <a:cs typeface="宋体" panose="02010600030101010101" pitchFamily="2" charset="-122"/>
                        </a:rPr>
                        <a:t>操作系统</a:t>
                      </a:r>
                      <a:endParaRPr lang="ja-JP" altLang="en-US" sz="4000" b="0" u="none">
                        <a:highlight>
                          <a:srgbClr val="D8D8D8"/>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marL="0" indent="0" algn="l">
                        <a:buNone/>
                      </a:pPr>
                      <a:r>
                        <a:rPr lang="en-US" altLang="ja-JP" sz="4000" b="0" u="none">
                          <a:latin typeface="宋体" panose="02010600030101010101" pitchFamily="2" charset="-122"/>
                          <a:ea typeface="宋体" panose="02010600030101010101" pitchFamily="2" charset="-122"/>
                          <a:cs typeface="宋体" panose="02010600030101010101" pitchFamily="2" charset="-122"/>
                        </a:rPr>
                        <a:t>Microsoft</a:t>
                      </a:r>
                      <a:r>
                        <a:rPr lang="en-US" altLang="ja-JP" sz="4000" b="0" u="none">
                          <a:latin typeface="Calibri" panose="020F0502020204030204" charset="0"/>
                          <a:ea typeface="Calibri" panose="020F0502020204030204" charset="0"/>
                          <a:cs typeface="Calibri" panose="020F0502020204030204" charset="0"/>
                        </a:rPr>
                        <a:t> Windows </a:t>
                      </a:r>
                      <a:r>
                        <a:rPr lang="en-US" altLang="ja-JP" sz="4000" b="0" u="none">
                          <a:latin typeface="宋体" panose="02010600030101010101" pitchFamily="2" charset="-122"/>
                          <a:ea typeface="宋体" panose="02010600030101010101" pitchFamily="2" charset="-122"/>
                          <a:cs typeface="宋体" panose="02010600030101010101" pitchFamily="2" charset="-122"/>
                        </a:rPr>
                        <a:t>10 </a:t>
                      </a:r>
                      <a:endParaRPr lang="en-US" altLang="ja-JP"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a:txBody>
                    <a:bodyPr/>
                    <a:p>
                      <a:pPr marL="0" indent="0" algn="l">
                        <a:buNone/>
                      </a:pPr>
                      <a:r>
                        <a:rPr lang="ja-JP" altLang="en-US" sz="4000" b="0" u="none">
                          <a:highlight>
                            <a:srgbClr val="D8D8D8"/>
                          </a:highlight>
                          <a:latin typeface="宋体" panose="02010600030101010101" pitchFamily="2" charset="-122"/>
                          <a:ea typeface="宋体" panose="02010600030101010101" pitchFamily="2" charset="-122"/>
                          <a:cs typeface="宋体" panose="02010600030101010101" pitchFamily="2" charset="-122"/>
                        </a:rPr>
                        <a:t>开发</a:t>
                      </a:r>
                      <a:r>
                        <a:rPr lang="ja-JP" altLang="en-US" sz="4000" b="0" u="none">
                          <a:highlight>
                            <a:srgbClr val="D8D8D8"/>
                          </a:highlight>
                          <a:latin typeface="Calibri" panose="020F0502020204030204" charset="0"/>
                          <a:ea typeface="Calibri" panose="020F0502020204030204" charset="0"/>
                          <a:cs typeface="Calibri" panose="020F0502020204030204" charset="0"/>
                        </a:rPr>
                        <a:t>环境</a:t>
                      </a:r>
                      <a:endParaRPr lang="ja-JP" altLang="en-US" sz="4000" b="0" u="none">
                        <a:highlight>
                          <a:srgbClr val="D8D8D8"/>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marL="0" indent="0" algn="l">
                        <a:buNone/>
                      </a:pPr>
                      <a:r>
                        <a:rPr lang="en-US" altLang="ja-JP" sz="4000" b="0" u="none">
                          <a:latin typeface="宋体" panose="02010600030101010101" pitchFamily="2" charset="-122"/>
                          <a:ea typeface="宋体" panose="02010600030101010101" pitchFamily="2" charset="-122"/>
                          <a:cs typeface="宋体" panose="02010600030101010101" pitchFamily="2" charset="-122"/>
                        </a:rPr>
                        <a:t>Andriod Studio</a:t>
                      </a:r>
                      <a:r>
                        <a:rPr lang="ja-JP" altLang="en-US" sz="4000" b="0" u="none">
                          <a:latin typeface="宋体" panose="02010600030101010101" pitchFamily="2" charset="-122"/>
                          <a:ea typeface="宋体" panose="02010600030101010101" pitchFamily="2" charset="-122"/>
                          <a:cs typeface="宋体" panose="02010600030101010101" pitchFamily="2" charset="-122"/>
                        </a:rPr>
                        <a:t>，</a:t>
                      </a:r>
                      <a:r>
                        <a:rPr lang="en-US" altLang="ja-JP" sz="4000" b="0" u="none">
                          <a:latin typeface="宋体" panose="02010600030101010101" pitchFamily="2" charset="-122"/>
                          <a:ea typeface="宋体" panose="02010600030101010101" pitchFamily="2" charset="-122"/>
                          <a:cs typeface="宋体" panose="02010600030101010101" pitchFamily="2" charset="-122"/>
                        </a:rPr>
                        <a:t>Eclipse,MS SQL server</a:t>
                      </a:r>
                      <a:endParaRPr lang="zh-CN"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5315">
                <a:tc>
                  <a:txBody>
                    <a:bodyPr/>
                    <a:p>
                      <a:pPr marL="0" indent="0" algn="l">
                        <a:buNone/>
                      </a:pPr>
                      <a:endParaRPr lang="ja-JP" altLang="en-US" sz="4000" b="0" u="none">
                        <a:highlight>
                          <a:srgbClr val="D8D8D8"/>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marL="0" indent="0" algn="l">
                        <a:buNone/>
                      </a:pPr>
                      <a:endParaRPr lang="en-US" altLang="ja-JP"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2" name="文本框 11"/>
          <p:cNvSpPr txBox="1"/>
          <p:nvPr/>
        </p:nvSpPr>
        <p:spPr>
          <a:xfrm>
            <a:off x="11730990" y="5746115"/>
            <a:ext cx="13656945" cy="1920240"/>
          </a:xfrm>
          <a:prstGeom prst="rect">
            <a:avLst/>
          </a:prstGeom>
          <a:noFill/>
          <a:ln w="9525">
            <a:noFill/>
          </a:ln>
        </p:spPr>
        <p:txBody>
          <a:bodyPr wrap="square">
            <a:spAutoFit/>
          </a:bodyPr>
          <a:p>
            <a:pPr marL="0" indent="0" algn="l"/>
            <a:r>
              <a:rPr lang="en-US" altLang="ja-JP" sz="4000" b="0" u="none">
                <a:latin typeface="宋体" panose="02010600030101010101" pitchFamily="2" charset="-122"/>
                <a:ea typeface="宋体" panose="02010600030101010101" pitchFamily="2" charset="-122"/>
                <a:cs typeface="宋体" panose="02010600030101010101" pitchFamily="2" charset="-122"/>
              </a:rPr>
              <a:t>4.2 </a:t>
            </a:r>
            <a:r>
              <a:rPr lang="ja-JP" altLang="en-US" sz="4000" b="0" u="none">
                <a:latin typeface="宋体" panose="02010600030101010101" pitchFamily="2" charset="-122"/>
                <a:ea typeface="宋体" panose="02010600030101010101" pitchFamily="2" charset="-122"/>
                <a:cs typeface="宋体" panose="02010600030101010101" pitchFamily="2" charset="-122"/>
              </a:rPr>
              <a:t>需由用户承担的工作</a:t>
            </a:r>
            <a:r>
              <a:rPr lang="ja-JP" altLang="en-US" sz="4000" b="0" u="none">
                <a:latin typeface="Calibri" panose="020F0502020204030204" charset="0"/>
                <a:ea typeface="Calibri" panose="020F0502020204030204" charset="0"/>
                <a:cs typeface="Calibri" panose="020F0502020204030204" charset="0"/>
              </a:rPr>
              <a:t> </a:t>
            </a:r>
            <a:endParaRPr lang="zh-CN" altLang="en-US" sz="4000"/>
          </a:p>
        </p:txBody>
      </p:sp>
      <p:graphicFrame>
        <p:nvGraphicFramePr>
          <p:cNvPr id="13" name="表格 12"/>
          <p:cNvGraphicFramePr/>
          <p:nvPr/>
        </p:nvGraphicFramePr>
        <p:xfrm>
          <a:off x="2255520" y="4966970"/>
          <a:ext cx="9183370" cy="4267200"/>
        </p:xfrm>
        <a:graphic>
          <a:graphicData uri="http://schemas.openxmlformats.org/drawingml/2006/table">
            <a:tbl>
              <a:tblPr firstRow="1" bandRow="1">
                <a:tableStyleId>{5940675A-B579-460E-94D1-54222C63F5DA}</a:tableStyleId>
              </a:tblPr>
              <a:tblGrid>
                <a:gridCol w="4588510"/>
                <a:gridCol w="4594860"/>
              </a:tblGrid>
              <a:tr h="0">
                <a:tc>
                  <a:txBody>
                    <a:bodyPr/>
                    <a:p>
                      <a:pPr marL="0" indent="0" algn="l">
                        <a:buNone/>
                      </a:pPr>
                      <a:r>
                        <a:rPr lang="ja-JP" altLang="en-US" sz="4000" b="0" u="none">
                          <a:highlight>
                            <a:srgbClr val="D8D8D8"/>
                          </a:highlight>
                          <a:latin typeface="宋体" panose="02010600030101010101" pitchFamily="2" charset="-122"/>
                          <a:ea typeface="宋体" panose="02010600030101010101" pitchFamily="2" charset="-122"/>
                          <a:cs typeface="宋体" panose="02010600030101010101" pitchFamily="2" charset="-122"/>
                        </a:rPr>
                        <a:t>工作</a:t>
                      </a:r>
                      <a:endParaRPr lang="ja-JP" altLang="en-US" sz="4000" b="0" u="none">
                        <a:highlight>
                          <a:srgbClr val="D8D8D8"/>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marL="0" indent="0" algn="l">
                        <a:buNone/>
                      </a:pPr>
                      <a:r>
                        <a:rPr lang="ja-JP" altLang="en-US" sz="4000" b="0" u="none">
                          <a:highlight>
                            <a:srgbClr val="D8D8D8"/>
                          </a:highlight>
                          <a:latin typeface="宋体" panose="02010600030101010101" pitchFamily="2" charset="-122"/>
                          <a:ea typeface="宋体" panose="02010600030101010101" pitchFamily="2" charset="-122"/>
                          <a:cs typeface="宋体" panose="02010600030101010101" pitchFamily="2" charset="-122"/>
                        </a:rPr>
                        <a:t>参与</a:t>
                      </a:r>
                      <a:r>
                        <a:rPr lang="ja-JP" altLang="en-US" sz="4000" b="0" u="none">
                          <a:highlight>
                            <a:srgbClr val="D8D8D8"/>
                          </a:highlight>
                          <a:latin typeface="Calibri" panose="020F0502020204030204" charset="0"/>
                          <a:ea typeface="Calibri" panose="020F0502020204030204" charset="0"/>
                          <a:cs typeface="Calibri" panose="020F0502020204030204" charset="0"/>
                        </a:rPr>
                        <a:t>过程</a:t>
                      </a:r>
                      <a:endParaRPr lang="ja-JP" altLang="en-US" sz="4000" b="0" u="none">
                        <a:highlight>
                          <a:srgbClr val="D8D8D8"/>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0">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审核可行性分析</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需求过程</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审核需求工程计划</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需求</a:t>
                      </a:r>
                      <a:r>
                        <a:rPr lang="ja-JP" altLang="en-US" sz="4000" b="0" u="none">
                          <a:latin typeface="Calibri" panose="020F0502020204030204" charset="0"/>
                          <a:ea typeface="Calibri" panose="020F0502020204030204" charset="0"/>
                          <a:cs typeface="Calibri" panose="020F0502020204030204" charset="0"/>
                        </a:rPr>
                        <a:t>过程</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400">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审核需求规格说明书</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需求过程</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审核总体设计</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设计</a:t>
                      </a:r>
                      <a:r>
                        <a:rPr lang="ja-JP" altLang="en-US" sz="4000" b="0" u="none">
                          <a:latin typeface="Calibri" panose="020F0502020204030204" charset="0"/>
                          <a:ea typeface="Calibri" panose="020F0502020204030204" charset="0"/>
                          <a:cs typeface="Calibri" panose="020F0502020204030204" charset="0"/>
                        </a:rPr>
                        <a:t>过程</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审核详细设计</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设计过程</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验收</a:t>
                      </a:r>
                      <a:r>
                        <a:rPr lang="ja-JP" altLang="en-US" sz="4000" b="0" u="none">
                          <a:latin typeface="Calibri" panose="020F0502020204030204" charset="0"/>
                          <a:ea typeface="Calibri" panose="020F0502020204030204" charset="0"/>
                          <a:cs typeface="Calibri" panose="020F0502020204030204" charset="0"/>
                        </a:rPr>
                        <a:t>测试</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4000" b="0" u="none">
                          <a:latin typeface="宋体" panose="02010600030101010101" pitchFamily="2" charset="-122"/>
                          <a:ea typeface="宋体" panose="02010600030101010101" pitchFamily="2" charset="-122"/>
                          <a:cs typeface="宋体" panose="02010600030101010101" pitchFamily="2" charset="-122"/>
                        </a:rPr>
                        <a:t>测试</a:t>
                      </a:r>
                      <a:r>
                        <a:rPr lang="ja-JP" altLang="en-US" sz="4000" b="0" u="none">
                          <a:latin typeface="Calibri" panose="020F0502020204030204" charset="0"/>
                          <a:ea typeface="Calibri" panose="020F0502020204030204" charset="0"/>
                          <a:cs typeface="Calibri" panose="020F0502020204030204" charset="0"/>
                        </a:rPr>
                        <a:t>过程</a:t>
                      </a:r>
                      <a:endParaRPr lang="ja-JP" altLang="en-US" sz="4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advTm="3496">
    <p:cover dir="l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8124190" y="4458970"/>
            <a:ext cx="9809480" cy="1368425"/>
          </a:xfrm>
        </p:spPr>
        <p:txBody>
          <a:bodyPr/>
          <a:lstStyle/>
          <a:p>
            <a:br>
              <a:rPr kumimoji="1" lang="en-US" altLang="ja-JP" dirty="0"/>
            </a:br>
            <a:r>
              <a:rPr kumimoji="1" lang="en-US" altLang="ja-JP" dirty="0"/>
              <a:t> </a:t>
            </a:r>
            <a:br>
              <a:rPr kumimoji="1" lang="en-US" altLang="ja-JP" dirty="0"/>
            </a:br>
            <a:r>
              <a:rPr kumimoji="1" lang="en-US" altLang="ja-JP" dirty="0"/>
              <a:t>5</a:t>
            </a:r>
            <a:r>
              <a:rPr kumimoji="1" lang="zh-CN" altLang="en-US" dirty="0"/>
              <a:t>、</a:t>
            </a:r>
            <a:r>
              <a:rPr kumimoji="1" lang="en-US" altLang="ja-JP" dirty="0"/>
              <a:t>专题计划要点</a:t>
            </a:r>
            <a:endParaRPr kumimoji="1" lang="en-US" altLang="ja-JP" dirty="0"/>
          </a:p>
        </p:txBody>
      </p:sp>
      <p:sp>
        <p:nvSpPr>
          <p:cNvPr id="4" name="スライド番号プレースホルダー 3"/>
          <p:cNvSpPr>
            <a:spLocks noGrp="1"/>
          </p:cNvSpPr>
          <p:nvPr>
            <p:ph type="sldNum" sz="quarter" idx="4"/>
          </p:nvPr>
        </p:nvSpPr>
        <p:spPr/>
        <p:txBody>
          <a:bodyPr/>
          <a:lstStyle/>
          <a:p>
            <a:fld id="{FADD65F2-3061-4838-8922-F719F7BAC906}" type="slidenum">
              <a:rPr lang="ja-JP" altLang="en-US" smtClean="0"/>
            </a:fld>
            <a:endParaRPr lang="ja-JP" altLang="en-US"/>
          </a:p>
        </p:txBody>
      </p:sp>
      <p:sp>
        <p:nvSpPr>
          <p:cNvPr id="16" name="テキスト プレースホルダー 15"/>
          <p:cNvSpPr>
            <a:spLocks noGrp="1"/>
          </p:cNvSpPr>
          <p:nvPr>
            <p:ph type="body" sz="quarter" idx="16"/>
          </p:nvPr>
        </p:nvSpPr>
        <p:spPr/>
        <p:txBody>
          <a:bodyPr/>
          <a:lstStyle/>
          <a:p>
            <a:r>
              <a:rPr kumimoji="1" lang="ja-JP" altLang="en-US" dirty="0"/>
              <a:t>5.1 人员培训计划</a:t>
            </a:r>
            <a:endParaRPr kumimoji="1" lang="ja-JP" altLang="en-US" dirty="0"/>
          </a:p>
        </p:txBody>
      </p:sp>
      <p:sp>
        <p:nvSpPr>
          <p:cNvPr id="17" name="テキスト プレースホルダー 16"/>
          <p:cNvSpPr>
            <a:spLocks noGrp="1"/>
          </p:cNvSpPr>
          <p:nvPr>
            <p:ph type="body" sz="quarter" idx="17"/>
          </p:nvPr>
        </p:nvSpPr>
        <p:spPr/>
        <p:txBody>
          <a:bodyPr/>
          <a:lstStyle/>
          <a:p>
            <a:r>
              <a:rPr kumimoji="1" lang="ja-JP" altLang="en-US" dirty="0"/>
              <a:t>5.2 测试计划</a:t>
            </a:r>
            <a:endParaRPr kumimoji="1" lang="ja-JP" altLang="en-US" dirty="0"/>
          </a:p>
        </p:txBody>
      </p:sp>
      <p:sp>
        <p:nvSpPr>
          <p:cNvPr id="18" name="テキスト プレースホルダー 17"/>
          <p:cNvSpPr>
            <a:spLocks noGrp="1"/>
          </p:cNvSpPr>
          <p:nvPr>
            <p:ph type="body" sz="quarter" idx="18"/>
          </p:nvPr>
        </p:nvSpPr>
        <p:spPr/>
        <p:txBody>
          <a:bodyPr/>
          <a:lstStyle/>
          <a:p>
            <a:r>
              <a:rPr kumimoji="1" lang="ja-JP" altLang="en-US" dirty="0"/>
              <a:t>5.3 质量保证计划</a:t>
            </a:r>
            <a:endParaRPr kumimoji="1" lang="ja-JP" altLang="en-US" dirty="0"/>
          </a:p>
        </p:txBody>
      </p:sp>
      <p:sp>
        <p:nvSpPr>
          <p:cNvPr id="19" name="テキスト プレースホルダー 18"/>
          <p:cNvSpPr>
            <a:spLocks noGrp="1"/>
          </p:cNvSpPr>
          <p:nvPr>
            <p:ph type="body" sz="quarter" idx="19"/>
          </p:nvPr>
        </p:nvSpPr>
        <p:spPr/>
        <p:txBody>
          <a:bodyPr/>
          <a:lstStyle/>
          <a:p>
            <a:r>
              <a:rPr kumimoji="1" lang="ja-JP" altLang="en-US" dirty="0"/>
              <a:t>5.4 配置管理计划</a:t>
            </a:r>
            <a:endParaRPr kumimoji="1" lang="ja-JP" altLang="en-US" dirty="0"/>
          </a:p>
        </p:txBody>
      </p:sp>
      <p:sp>
        <p:nvSpPr>
          <p:cNvPr id="20" name="テキスト プレースホルダー 19"/>
          <p:cNvSpPr>
            <a:spLocks noGrp="1"/>
          </p:cNvSpPr>
          <p:nvPr>
            <p:ph type="body" sz="quarter" idx="20"/>
          </p:nvPr>
        </p:nvSpPr>
        <p:spPr/>
        <p:txBody>
          <a:bodyPr/>
          <a:lstStyle/>
          <a:p>
            <a:r>
              <a:rPr kumimoji="1" lang="ja-JP" altLang="en-US" dirty="0"/>
              <a:t>5.5 管理实现计划</a:t>
            </a:r>
            <a:endParaRPr kumimoji="1" lang="ja-JP" altLang="en-US" dirty="0"/>
          </a:p>
        </p:txBody>
      </p:sp>
    </p:spTree>
  </p:cSld>
  <p:clrMapOvr>
    <a:masterClrMapping/>
  </p:clrMapOvr>
  <p:transition spd="slow" advTm="12482">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fld>
            <a:endParaRPr lang="ja-JP" altLang="en-US" dirty="0"/>
          </a:p>
        </p:txBody>
      </p:sp>
      <p:sp>
        <p:nvSpPr>
          <p:cNvPr id="16" name="円/楕円 15"/>
          <p:cNvSpPr/>
          <p:nvPr/>
        </p:nvSpPr>
        <p:spPr>
          <a:xfrm>
            <a:off x="6114369" y="3706803"/>
            <a:ext cx="1821656" cy="1821657"/>
          </a:xfrm>
          <a:prstGeom prst="ellipse">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1" name="円/楕円 20"/>
          <p:cNvSpPr/>
          <p:nvPr/>
        </p:nvSpPr>
        <p:spPr>
          <a:xfrm>
            <a:off x="10232344" y="3706802"/>
            <a:ext cx="1821656" cy="1821657"/>
          </a:xfrm>
          <a:prstGeom prst="ellipse">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3" name="テキスト ボックス 22"/>
          <p:cNvSpPr txBox="1"/>
          <p:nvPr/>
        </p:nvSpPr>
        <p:spPr>
          <a:xfrm>
            <a:off x="11161032" y="3677852"/>
            <a:ext cx="1207312" cy="646325"/>
          </a:xfrm>
          <a:prstGeom prst="rect">
            <a:avLst/>
          </a:prstGeom>
          <a:noFill/>
        </p:spPr>
        <p:txBody>
          <a:bodyPr wrap="square" lIns="91433" tIns="45717" rIns="91433" bIns="45717" rtlCol="0">
            <a:spAutoFit/>
          </a:bodyPr>
          <a:lstStyle/>
          <a:p>
            <a:pPr algn="ctr"/>
            <a:r>
              <a:rPr lang="en-US" altLang="ja-JP" sz="3600" dirty="0">
                <a:solidFill>
                  <a:schemeClr val="bg1"/>
                </a:solidFill>
                <a:latin typeface="Bebas Neue Regular" panose="00000500000000000000" pitchFamily="2" charset="0"/>
              </a:rPr>
              <a:t>94%</a:t>
            </a:r>
            <a:endParaRPr lang="ja-JP" altLang="en-US" sz="3600" dirty="0">
              <a:solidFill>
                <a:schemeClr val="bg1"/>
              </a:solidFill>
              <a:latin typeface="Bebas Neue Regular" panose="00000500000000000000" pitchFamily="2" charset="0"/>
            </a:endParaRPr>
          </a:p>
        </p:txBody>
      </p:sp>
      <p:sp>
        <p:nvSpPr>
          <p:cNvPr id="26" name="円/楕円 25"/>
          <p:cNvSpPr/>
          <p:nvPr/>
        </p:nvSpPr>
        <p:spPr>
          <a:xfrm>
            <a:off x="14350319" y="3706803"/>
            <a:ext cx="1821656" cy="1821657"/>
          </a:xfrm>
          <a:prstGeom prst="ellipse">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noAutofit/>
          </a:bodyPr>
          <a:lstStyle/>
          <a:p>
            <a:pPr algn="ctr"/>
            <a:endParaRPr kumimoji="1" lang="ja-JP" altLang="en-US"/>
          </a:p>
        </p:txBody>
      </p:sp>
      <p:sp>
        <p:nvSpPr>
          <p:cNvPr id="28" name="テキスト ボックス 27"/>
          <p:cNvSpPr txBox="1"/>
          <p:nvPr/>
        </p:nvSpPr>
        <p:spPr>
          <a:xfrm>
            <a:off x="15279009" y="3677852"/>
            <a:ext cx="1207312" cy="646325"/>
          </a:xfrm>
          <a:prstGeom prst="rect">
            <a:avLst/>
          </a:prstGeom>
          <a:noFill/>
        </p:spPr>
        <p:txBody>
          <a:bodyPr wrap="square" lIns="91433" tIns="45717" rIns="91433" bIns="45717" rtlCol="0">
            <a:spAutoFit/>
          </a:bodyPr>
          <a:lstStyle/>
          <a:p>
            <a:pPr algn="ctr"/>
            <a:r>
              <a:rPr lang="en-US" altLang="ja-JP" sz="3600" dirty="0">
                <a:solidFill>
                  <a:schemeClr val="bg1"/>
                </a:solidFill>
                <a:latin typeface="Bebas Neue Regular" panose="00000500000000000000" pitchFamily="2" charset="0"/>
              </a:rPr>
              <a:t>67%</a:t>
            </a:r>
            <a:endParaRPr lang="ja-JP" altLang="en-US" sz="3600" dirty="0">
              <a:solidFill>
                <a:schemeClr val="bg1"/>
              </a:solidFill>
              <a:latin typeface="Bebas Neue Regular" panose="00000500000000000000" pitchFamily="2" charset="0"/>
            </a:endParaRPr>
          </a:p>
        </p:txBody>
      </p:sp>
      <p:sp>
        <p:nvSpPr>
          <p:cNvPr id="6" name="文本框 5"/>
          <p:cNvSpPr txBox="1"/>
          <p:nvPr/>
        </p:nvSpPr>
        <p:spPr>
          <a:xfrm>
            <a:off x="2608580" y="2152650"/>
            <a:ext cx="13877290" cy="4728845"/>
          </a:xfrm>
          <a:prstGeom prst="rect">
            <a:avLst/>
          </a:prstGeom>
          <a:noFill/>
        </p:spPr>
        <p:txBody>
          <a:bodyPr wrap="square" rtlCol="0">
            <a:spAutoFit/>
          </a:bodyPr>
          <a:p>
            <a:r>
              <a:rPr lang="zh-CN" altLang="en-US" sz="7200"/>
              <a:t>5.1 人员培训计划</a:t>
            </a:r>
            <a:endParaRPr lang="zh-CN" altLang="en-US" sz="7200"/>
          </a:p>
          <a:p>
            <a:endParaRPr lang="zh-CN" altLang="en-US" sz="5400"/>
          </a:p>
          <a:p>
            <a:r>
              <a:rPr lang="zh-CN" altLang="en-US" sz="5400"/>
              <a:t>1.先进行JAVA综合培训，熟练应用   JAVA；</a:t>
            </a:r>
            <a:endParaRPr lang="zh-CN" altLang="en-US" sz="5400"/>
          </a:p>
          <a:p>
            <a:r>
              <a:rPr lang="zh-CN" altLang="en-US" sz="5400"/>
              <a:t>2.掌握Andriod Studio的基本使用；</a:t>
            </a:r>
            <a:endParaRPr lang="zh-CN" altLang="en-US" sz="5400"/>
          </a:p>
          <a:p>
            <a:r>
              <a:rPr lang="zh-CN" altLang="en-US" sz="5400"/>
              <a:t>3.掌握运用JAVA编写程序各接口。</a:t>
            </a:r>
            <a:endParaRPr lang="zh-CN" altLang="en-US" sz="5400"/>
          </a:p>
        </p:txBody>
      </p:sp>
    </p:spTree>
  </p:cSld>
  <p:clrMapOvr>
    <a:masterClrMapping/>
  </p:clrMapOvr>
  <mc:AlternateContent xmlns:mc="http://schemas.openxmlformats.org/markup-compatibility/2006">
    <mc:Choice xmlns:p14="http://schemas.microsoft.com/office/powerpoint/2010/main" Requires="p14">
      <p:transition spd="slow" p14:dur="800" advTm="15667">
        <p:cover dir="u"/>
      </p:transition>
    </mc:Choice>
    <mc:Fallback>
      <p:transition spd="slow" advTm="15667">
        <p:cover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1000"/>
                                        <p:tgtEl>
                                          <p:spTgt spid="21"/>
                                        </p:tgtEl>
                                      </p:cBhvr>
                                    </p:animEffect>
                                  </p:childTnLst>
                                </p:cTn>
                              </p:par>
                              <p:par>
                                <p:cTn id="11" presetID="2" presetClass="entr" presetSubtype="1" decel="100000" fill="hold" grpId="0" nodeType="withEffect">
                                  <p:stCondLst>
                                    <p:cond delay="25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750" fill="hold"/>
                                        <p:tgtEl>
                                          <p:spTgt spid="23"/>
                                        </p:tgtEl>
                                        <p:attrNameLst>
                                          <p:attrName>ppt_x</p:attrName>
                                        </p:attrNameLst>
                                      </p:cBhvr>
                                      <p:tavLst>
                                        <p:tav tm="0">
                                          <p:val>
                                            <p:strVal val="#ppt_x"/>
                                          </p:val>
                                        </p:tav>
                                        <p:tav tm="100000">
                                          <p:val>
                                            <p:strVal val="#ppt_x"/>
                                          </p:val>
                                        </p:tav>
                                      </p:tavLst>
                                    </p:anim>
                                    <p:anim calcmode="lin" valueType="num">
                                      <p:cBhvr additive="base">
                                        <p:cTn id="14" dur="750" fill="hold"/>
                                        <p:tgtEl>
                                          <p:spTgt spid="23"/>
                                        </p:tgtEl>
                                        <p:attrNameLst>
                                          <p:attrName>ppt_y</p:attrName>
                                        </p:attrNameLst>
                                      </p:cBhvr>
                                      <p:tavLst>
                                        <p:tav tm="0">
                                          <p:val>
                                            <p:strVal val="0-#ppt_h/2"/>
                                          </p:val>
                                        </p:tav>
                                        <p:tav tm="100000">
                                          <p:val>
                                            <p:strVal val="#ppt_y"/>
                                          </p:val>
                                        </p:tav>
                                      </p:tavLst>
                                    </p:anim>
                                  </p:childTnLst>
                                </p:cTn>
                              </p:par>
                              <p:par>
                                <p:cTn id="15" presetID="45" presetClass="entr" presetSubtype="0" fill="hold" grpId="1"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750"/>
                                        <p:tgtEl>
                                          <p:spTgt spid="23"/>
                                        </p:tgtEl>
                                      </p:cBhvr>
                                    </p:animEffect>
                                    <p:anim calcmode="lin" valueType="num">
                                      <p:cBhvr>
                                        <p:cTn id="18" dur="750" fill="hold"/>
                                        <p:tgtEl>
                                          <p:spTgt spid="23"/>
                                        </p:tgtEl>
                                        <p:attrNameLst>
                                          <p:attrName>ppt_w</p:attrName>
                                        </p:attrNameLst>
                                      </p:cBhvr>
                                      <p:tavLst>
                                        <p:tav tm="0" fmla="#ppt_w*sin(2.5*pi*$)">
                                          <p:val>
                                            <p:fltVal val="0"/>
                                          </p:val>
                                        </p:tav>
                                        <p:tav tm="100000">
                                          <p:val>
                                            <p:fltVal val="1"/>
                                          </p:val>
                                        </p:tav>
                                      </p:tavLst>
                                    </p:anim>
                                    <p:anim calcmode="lin" valueType="num">
                                      <p:cBhvr>
                                        <p:cTn id="19" dur="750" fill="hold"/>
                                        <p:tgtEl>
                                          <p:spTgt spid="23"/>
                                        </p:tgtEl>
                                        <p:attrNameLst>
                                          <p:attrName>ppt_h</p:attrName>
                                        </p:attrNameLst>
                                      </p:cBhvr>
                                      <p:tavLst>
                                        <p:tav tm="0">
                                          <p:val>
                                            <p:strVal val="#ppt_h"/>
                                          </p:val>
                                        </p:tav>
                                        <p:tav tm="100000">
                                          <p:val>
                                            <p:strVal val="#ppt_h"/>
                                          </p:val>
                                        </p:tav>
                                      </p:tavLst>
                                    </p:anim>
                                  </p:childTnLst>
                                </p:cTn>
                              </p:par>
                              <p:par>
                                <p:cTn id="20" presetID="21" presetClass="entr" presetSubtype="1"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wheel(1)">
                                      <p:cBhvr>
                                        <p:cTn id="22" dur="1000"/>
                                        <p:tgtEl>
                                          <p:spTgt spid="26"/>
                                        </p:tgtEl>
                                      </p:cBhvr>
                                    </p:animEffect>
                                  </p:childTnLst>
                                </p:cTn>
                              </p:par>
                              <p:par>
                                <p:cTn id="23" presetID="2" presetClass="entr" presetSubtype="1" decel="100000" fill="hold" grpId="0" nodeType="withEffect">
                                  <p:stCondLst>
                                    <p:cond delay="25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750" fill="hold"/>
                                        <p:tgtEl>
                                          <p:spTgt spid="28"/>
                                        </p:tgtEl>
                                        <p:attrNameLst>
                                          <p:attrName>ppt_x</p:attrName>
                                        </p:attrNameLst>
                                      </p:cBhvr>
                                      <p:tavLst>
                                        <p:tav tm="0">
                                          <p:val>
                                            <p:strVal val="#ppt_x"/>
                                          </p:val>
                                        </p:tav>
                                        <p:tav tm="100000">
                                          <p:val>
                                            <p:strVal val="#ppt_x"/>
                                          </p:val>
                                        </p:tav>
                                      </p:tavLst>
                                    </p:anim>
                                    <p:anim calcmode="lin" valueType="num">
                                      <p:cBhvr additive="base">
                                        <p:cTn id="26" dur="750" fill="hold"/>
                                        <p:tgtEl>
                                          <p:spTgt spid="28"/>
                                        </p:tgtEl>
                                        <p:attrNameLst>
                                          <p:attrName>ppt_y</p:attrName>
                                        </p:attrNameLst>
                                      </p:cBhvr>
                                      <p:tavLst>
                                        <p:tav tm="0">
                                          <p:val>
                                            <p:strVal val="0-#ppt_h/2"/>
                                          </p:val>
                                        </p:tav>
                                        <p:tav tm="100000">
                                          <p:val>
                                            <p:strVal val="#ppt_y"/>
                                          </p:val>
                                        </p:tav>
                                      </p:tavLst>
                                    </p:anim>
                                  </p:childTnLst>
                                </p:cTn>
                              </p:par>
                              <p:par>
                                <p:cTn id="27" presetID="45" presetClass="entr" presetSubtype="0" fill="hold" grpId="1" nodeType="withEffect">
                                  <p:stCondLst>
                                    <p:cond delay="2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50"/>
                                        <p:tgtEl>
                                          <p:spTgt spid="28"/>
                                        </p:tgtEl>
                                      </p:cBhvr>
                                    </p:animEffect>
                                    <p:anim calcmode="lin" valueType="num">
                                      <p:cBhvr>
                                        <p:cTn id="30" dur="750" fill="hold"/>
                                        <p:tgtEl>
                                          <p:spTgt spid="28"/>
                                        </p:tgtEl>
                                        <p:attrNameLst>
                                          <p:attrName>ppt_w</p:attrName>
                                        </p:attrNameLst>
                                      </p:cBhvr>
                                      <p:tavLst>
                                        <p:tav tm="0" fmla="#ppt_w*sin(2.5*pi*$)">
                                          <p:val>
                                            <p:fltVal val="0"/>
                                          </p:val>
                                        </p:tav>
                                        <p:tav tm="100000">
                                          <p:val>
                                            <p:fltVal val="1"/>
                                          </p:val>
                                        </p:tav>
                                      </p:tavLst>
                                    </p:anim>
                                    <p:anim calcmode="lin" valueType="num">
                                      <p:cBhvr>
                                        <p:cTn id="31" dur="75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3" grpId="0"/>
      <p:bldP spid="23" grpId="1"/>
      <p:bldP spid="26" grpId="0" animBg="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6"/>
          </p:nvPr>
        </p:nvSpPr>
        <p:spPr>
          <a:xfrm>
            <a:off x="1670335" y="4973003"/>
            <a:ext cx="13964544" cy="1219199"/>
          </a:xfrm>
        </p:spPr>
        <p:txBody>
          <a:bodyPr/>
          <a:lstStyle/>
          <a:p>
            <a:r>
              <a:rPr lang="en-US" altLang="ja-JP" sz="8000" b="1" dirty="0"/>
              <a:t>1.</a:t>
            </a:r>
            <a:r>
              <a:rPr lang="zh-CN" altLang="en-US" sz="8000" b="1" dirty="0"/>
              <a:t>引言</a:t>
            </a:r>
            <a:endParaRPr lang="zh-CN" altLang="en-US" sz="8000" b="1" dirty="0"/>
          </a:p>
          <a:p>
            <a:r>
              <a:rPr lang="en-US" altLang="zh-CN" sz="8000" b="1" dirty="0"/>
              <a:t>2.</a:t>
            </a:r>
            <a:r>
              <a:rPr lang="zh-CN" altLang="en-US" sz="8000" b="1" dirty="0"/>
              <a:t>项目概述</a:t>
            </a:r>
            <a:endParaRPr lang="zh-CN" altLang="en-US" sz="8000" b="1" dirty="0"/>
          </a:p>
          <a:p>
            <a:r>
              <a:rPr lang="en-US" altLang="zh-CN" sz="8000" b="1" dirty="0"/>
              <a:t>3.</a:t>
            </a:r>
            <a:r>
              <a:rPr lang="zh-CN" altLang="en-US" sz="8000" b="1" dirty="0"/>
              <a:t>实施计划</a:t>
            </a:r>
            <a:endParaRPr lang="zh-CN" altLang="en-US" sz="8000" b="1" dirty="0"/>
          </a:p>
          <a:p>
            <a:r>
              <a:rPr lang="en-US" altLang="zh-CN" sz="8000" b="1" dirty="0"/>
              <a:t>4.</a:t>
            </a:r>
            <a:r>
              <a:rPr lang="zh-CN" altLang="en-US" sz="8000" b="1" dirty="0"/>
              <a:t>支持条件</a:t>
            </a:r>
            <a:endParaRPr lang="zh-CN" altLang="en-US" sz="8000" b="1" dirty="0"/>
          </a:p>
          <a:p>
            <a:r>
              <a:rPr lang="en-US" altLang="zh-CN" sz="8000" b="1" dirty="0"/>
              <a:t>5.</a:t>
            </a:r>
            <a:r>
              <a:rPr lang="zh-CN" altLang="en-US" sz="8000" b="1" dirty="0"/>
              <a:t>专题计划要点</a:t>
            </a:r>
            <a:endParaRPr lang="zh-CN" altLang="en-US" sz="8000" b="1" dirty="0"/>
          </a:p>
        </p:txBody>
      </p:sp>
      <p:sp>
        <p:nvSpPr>
          <p:cNvPr id="2" name="文本框 1"/>
          <p:cNvSpPr txBox="1"/>
          <p:nvPr/>
        </p:nvSpPr>
        <p:spPr>
          <a:xfrm>
            <a:off x="295910" y="310515"/>
            <a:ext cx="4792980" cy="1310640"/>
          </a:xfrm>
          <a:prstGeom prst="rect">
            <a:avLst/>
          </a:prstGeom>
          <a:noFill/>
        </p:spPr>
        <p:txBody>
          <a:bodyPr wrap="square" rtlCol="0">
            <a:spAutoFit/>
          </a:bodyPr>
          <a:p>
            <a:r>
              <a:rPr lang="zh-CN" altLang="en-US" sz="8000" b="1">
                <a:solidFill>
                  <a:schemeClr val="tx1">
                    <a:lumMod val="50000"/>
                    <a:lumOff val="50000"/>
                  </a:schemeClr>
                </a:solidFill>
              </a:rPr>
              <a:t>目录</a:t>
            </a:r>
            <a:endParaRPr lang="zh-CN" altLang="en-US" sz="8000" b="1">
              <a:solidFill>
                <a:schemeClr val="tx1">
                  <a:lumMod val="50000"/>
                  <a:lumOff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3"/>
          <p:cNvSpPr>
            <a:spLocks noGrp="1"/>
          </p:cNvSpPr>
          <p:nvPr>
            <p:ph type="ftr" sz="quarter" idx="10"/>
          </p:nvPr>
        </p:nvSpPr>
        <p:spPr/>
        <p:txBody>
          <a:bodyPr/>
          <a:p>
            <a:r>
              <a:rPr lang="en-US" altLang="ja-JP"/>
              <a:t>The Power of PowerPoint - thepopp.com</a:t>
            </a:r>
            <a:endParaRPr lang="ja-JP" altLang="en-US" dirty="0"/>
          </a:p>
        </p:txBody>
      </p:sp>
      <p:sp>
        <p:nvSpPr>
          <p:cNvPr id="5" name="灯片编号占位符 4"/>
          <p:cNvSpPr>
            <a:spLocks noGrp="1"/>
          </p:cNvSpPr>
          <p:nvPr>
            <p:ph type="sldNum" sz="quarter" idx="11"/>
          </p:nvPr>
        </p:nvSpPr>
        <p:spPr/>
        <p:txBody>
          <a:bodyPr/>
          <a:p>
            <a:fld id="{FADD65F2-3061-4838-8922-F719F7BAC906}" type="slidenum">
              <a:rPr lang="ja-JP" altLang="en-US" smtClean="0"/>
            </a:fld>
            <a:endParaRPr lang="ja-JP" altLang="en-US"/>
          </a:p>
        </p:txBody>
      </p:sp>
      <p:sp>
        <p:nvSpPr>
          <p:cNvPr id="6" name="文本框 5"/>
          <p:cNvSpPr txBox="1"/>
          <p:nvPr/>
        </p:nvSpPr>
        <p:spPr>
          <a:xfrm>
            <a:off x="1775460" y="1571625"/>
            <a:ext cx="14741525" cy="5704205"/>
          </a:xfrm>
          <a:prstGeom prst="rect">
            <a:avLst/>
          </a:prstGeom>
          <a:noFill/>
        </p:spPr>
        <p:txBody>
          <a:bodyPr wrap="square" rtlCol="0">
            <a:spAutoFit/>
          </a:bodyPr>
          <a:p>
            <a:r>
              <a:rPr lang="zh-CN" altLang="en-US" sz="7200"/>
              <a:t>5.2 测试计划</a:t>
            </a:r>
            <a:endParaRPr lang="zh-CN" altLang="en-US" sz="7200"/>
          </a:p>
          <a:p>
            <a:endParaRPr lang="zh-CN" altLang="en-US" sz="4000"/>
          </a:p>
          <a:p>
            <a:endParaRPr lang="zh-CN" altLang="en-US" sz="4000"/>
          </a:p>
          <a:p>
            <a:r>
              <a:rPr lang="zh-CN" altLang="en-US" sz="4000"/>
              <a:t>1.采用模块化的调试方式，先对每一个功能进行逐一测试；</a:t>
            </a:r>
            <a:endParaRPr lang="zh-CN" altLang="en-US" sz="4000"/>
          </a:p>
          <a:p>
            <a:r>
              <a:rPr lang="zh-CN" altLang="en-US" sz="4000"/>
              <a:t>2.完成模块测试后，进行程序整体测试，该阶段测试用户为身边的同学，测试并记录存在问题；</a:t>
            </a:r>
            <a:endParaRPr lang="zh-CN" altLang="en-US" sz="4000"/>
          </a:p>
          <a:p>
            <a:r>
              <a:rPr lang="zh-CN" altLang="en-US" sz="4000"/>
              <a:t>3.进行修改后，再次进行对身边同学测试；若满意，则进行内测。</a:t>
            </a:r>
            <a:endParaRPr lang="zh-CN" altLang="en-US" sz="4000"/>
          </a:p>
          <a:p>
            <a:r>
              <a:rPr lang="zh-CN" altLang="en-US" sz="4000"/>
              <a:t>4.内测完成后，将软件公测。</a:t>
            </a:r>
            <a:endParaRPr lang="zh-CN" altLang="en-US" sz="4000"/>
          </a:p>
        </p:txBody>
      </p:sp>
    </p:spTree>
  </p:cSld>
  <p:clrMapOvr>
    <a:masterClrMapping/>
  </p:clrMapOvr>
  <p:transition>
    <p:cut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880735" y="253365"/>
            <a:ext cx="10583545" cy="1368425"/>
          </a:xfrm>
        </p:spPr>
        <p:txBody>
          <a:bodyPr/>
          <a:lstStyle/>
          <a:p>
            <a:r>
              <a:rPr lang="ja-JP" altLang="en-US" dirty="0">
                <a:sym typeface="+mn-ea"/>
              </a:rPr>
              <a:t>5.3 质量保证计划</a:t>
            </a:r>
            <a:endParaRPr kumimoji="1" lang="ja-JP" altLang="en-US" dirty="0"/>
          </a:p>
        </p:txBody>
      </p:sp>
      <p:sp>
        <p:nvSpPr>
          <p:cNvPr id="2" name="スライド番号プレースホルダー 1"/>
          <p:cNvSpPr>
            <a:spLocks noGrp="1"/>
          </p:cNvSpPr>
          <p:nvPr>
            <p:ph type="sldNum" sz="quarter" idx="4"/>
          </p:nvPr>
        </p:nvSpPr>
        <p:spPr>
          <a:xfrm>
            <a:off x="16963500" y="645148"/>
            <a:ext cx="759574" cy="547688"/>
          </a:xfrm>
        </p:spPr>
        <p:txBody>
          <a:bodyPr/>
          <a:lstStyle/>
          <a:p>
            <a:fld id="{FADD65F2-3061-4838-8922-F719F7BAC906}" type="slidenum">
              <a:rPr lang="ja-JP" altLang="en-US" smtClean="0"/>
            </a:fld>
            <a:endParaRPr lang="ja-JP" altLang="en-US" dirty="0"/>
          </a:p>
        </p:txBody>
      </p:sp>
      <p:sp>
        <p:nvSpPr>
          <p:cNvPr id="22" name="フッター プレースホルダー 21"/>
          <p:cNvSpPr>
            <a:spLocks noGrp="1"/>
          </p:cNvSpPr>
          <p:nvPr>
            <p:ph type="ftr" sz="quarter" idx="3"/>
          </p:nvPr>
        </p:nvSpPr>
        <p:spPr/>
        <p:txBody>
          <a:bodyPr/>
          <a:lstStyle/>
          <a:p>
            <a:r>
              <a:rPr lang="en-US" altLang="ja-JP"/>
              <a:t>The Power of PowerPoint - thepopp.com</a:t>
            </a:r>
            <a:endParaRPr lang="ja-JP" altLang="en-US" dirty="0"/>
          </a:p>
        </p:txBody>
      </p:sp>
      <p:pic>
        <p:nvPicPr>
          <p:cNvPr id="21" name="図プレースホルダー 20"/>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l="16129" r="16129"/>
          <a:stretch>
            <a:fillRect/>
          </a:stretch>
        </p:blipFill>
        <p:spPr>
          <a:xfrm>
            <a:off x="8768081" y="3206855"/>
            <a:ext cx="609480" cy="609479"/>
          </a:xfrm>
        </p:spPr>
      </p:pic>
      <p:sp>
        <p:nvSpPr>
          <p:cNvPr id="7" name="テキスト プレースホルダー 6"/>
          <p:cNvSpPr>
            <a:spLocks noGrp="1"/>
          </p:cNvSpPr>
          <p:nvPr>
            <p:ph type="body" sz="quarter" idx="24"/>
          </p:nvPr>
        </p:nvSpPr>
        <p:spPr>
          <a:xfrm>
            <a:off x="9742024" y="3187746"/>
            <a:ext cx="6877716" cy="647693"/>
          </a:xfrm>
        </p:spPr>
        <p:txBody>
          <a:bodyPr/>
          <a:lstStyle/>
          <a:p>
            <a:r>
              <a:rPr lang="en-US" altLang="ja-JP" dirty="0">
                <a:sym typeface="+mn-ea"/>
              </a:rPr>
              <a:t>5.3.1 质量方针</a:t>
            </a:r>
            <a:endParaRPr kumimoji="1" lang="ja-JP" altLang="en-US" dirty="0"/>
          </a:p>
        </p:txBody>
      </p:sp>
      <p:pic>
        <p:nvPicPr>
          <p:cNvPr id="18" name="図プレースホルダー 17"/>
          <p:cNvPicPr>
            <a:picLocks noGrp="1" noChangeAspect="1"/>
          </p:cNvPicPr>
          <p:nvPr>
            <p:ph type="pic" sz="quarter" idx="26"/>
          </p:nvPr>
        </p:nvPicPr>
        <p:blipFill>
          <a:blip r:embed="rId2" cstate="print">
            <a:extLst>
              <a:ext uri="{28A0092B-C50C-407E-A947-70E740481C1C}">
                <a14:useLocalDpi xmlns:a14="http://schemas.microsoft.com/office/drawing/2010/main" val="0"/>
              </a:ext>
            </a:extLst>
          </a:blip>
          <a:srcRect l="16041" r="16041"/>
          <a:stretch>
            <a:fillRect/>
          </a:stretch>
        </p:blipFill>
        <p:spPr>
          <a:xfrm>
            <a:off x="8768081" y="5258641"/>
            <a:ext cx="609480" cy="609479"/>
          </a:xfrm>
        </p:spPr>
      </p:pic>
      <p:sp>
        <p:nvSpPr>
          <p:cNvPr id="10" name="テキスト プレースホルダー 9"/>
          <p:cNvSpPr>
            <a:spLocks noGrp="1"/>
          </p:cNvSpPr>
          <p:nvPr>
            <p:ph type="body" sz="quarter" idx="28"/>
          </p:nvPr>
        </p:nvSpPr>
        <p:spPr>
          <a:xfrm>
            <a:off x="9742024" y="5239532"/>
            <a:ext cx="6877716" cy="647693"/>
          </a:xfrm>
        </p:spPr>
        <p:txBody>
          <a:bodyPr/>
          <a:lstStyle/>
          <a:p>
            <a:r>
              <a:rPr lang="ja-JP" altLang="en-US" dirty="0">
                <a:sym typeface="+mn-ea"/>
              </a:rPr>
              <a:t>5.3.2 质量目标</a:t>
            </a:r>
            <a:endParaRPr kumimoji="1" lang="ja-JP" altLang="en-US" dirty="0"/>
          </a:p>
        </p:txBody>
      </p:sp>
      <p:pic>
        <p:nvPicPr>
          <p:cNvPr id="19" name="図プレースホルダー 18"/>
          <p:cNvPicPr>
            <a:picLocks noGrp="1" noChangeAspect="1"/>
          </p:cNvPicPr>
          <p:nvPr>
            <p:ph type="pic" sz="quarter" idx="29"/>
          </p:nvPr>
        </p:nvPicPr>
        <p:blipFill>
          <a:blip r:embed="rId3" cstate="print">
            <a:extLst>
              <a:ext uri="{28A0092B-C50C-407E-A947-70E740481C1C}">
                <a14:useLocalDpi xmlns:a14="http://schemas.microsoft.com/office/drawing/2010/main" val="0"/>
              </a:ext>
            </a:extLst>
          </a:blip>
          <a:srcRect l="16129" r="16129"/>
          <a:stretch>
            <a:fillRect/>
          </a:stretch>
        </p:blipFill>
        <p:spPr>
          <a:xfrm>
            <a:off x="8765705" y="7335755"/>
            <a:ext cx="609480" cy="609479"/>
          </a:xfrm>
        </p:spPr>
      </p:pic>
      <p:sp>
        <p:nvSpPr>
          <p:cNvPr id="13" name="テキスト プレースホルダー 12"/>
          <p:cNvSpPr>
            <a:spLocks noGrp="1"/>
          </p:cNvSpPr>
          <p:nvPr>
            <p:ph type="body" sz="quarter" idx="31"/>
          </p:nvPr>
        </p:nvSpPr>
        <p:spPr>
          <a:xfrm>
            <a:off x="9739648" y="7316648"/>
            <a:ext cx="6877716" cy="647693"/>
          </a:xfrm>
        </p:spPr>
        <p:txBody>
          <a:bodyPr/>
          <a:lstStyle/>
          <a:p>
            <a:r>
              <a:rPr lang="zh-CN" altLang="en-US">
                <a:solidFill>
                  <a:schemeClr val="tx1"/>
                </a:solidFill>
                <a:effectLst>
                  <a:outerShdw blurRad="38100" dist="19050" dir="2700000" algn="tl" rotWithShape="0">
                    <a:schemeClr val="dk1">
                      <a:alpha val="40000"/>
                    </a:schemeClr>
                  </a:outerShdw>
                </a:effectLst>
                <a:sym typeface="+mn-ea"/>
              </a:rPr>
              <a:t>5.3.3 标准与规范</a:t>
            </a:r>
            <a:endParaRPr kumimoji="1" lang="zh-CN" altLang="en-US"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advTm="11104">
        <p:cut/>
      </p:transition>
    </mc:Choice>
    <mc:Fallback>
      <p:transition spd="slow" advTm="11104">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3"/>
          <p:cNvSpPr>
            <a:spLocks noGrp="1"/>
          </p:cNvSpPr>
          <p:nvPr>
            <p:ph type="ftr" sz="quarter" idx="10"/>
          </p:nvPr>
        </p:nvSpPr>
        <p:spPr/>
        <p:txBody>
          <a:bodyPr/>
          <a:p>
            <a:r>
              <a:rPr lang="en-US" altLang="ja-JP"/>
              <a:t>The Power of PowerPoint - thepopp.com</a:t>
            </a:r>
            <a:endParaRPr lang="ja-JP" altLang="en-US" dirty="0"/>
          </a:p>
        </p:txBody>
      </p:sp>
      <p:sp>
        <p:nvSpPr>
          <p:cNvPr id="5" name="灯片编号占位符 4"/>
          <p:cNvSpPr>
            <a:spLocks noGrp="1"/>
          </p:cNvSpPr>
          <p:nvPr>
            <p:ph type="sldNum" sz="quarter" idx="11"/>
          </p:nvPr>
        </p:nvSpPr>
        <p:spPr/>
        <p:txBody>
          <a:bodyPr/>
          <a:p>
            <a:fld id="{FADD65F2-3061-4838-8922-F719F7BAC906}" type="slidenum">
              <a:rPr lang="ja-JP" altLang="en-US" smtClean="0"/>
            </a:fld>
            <a:endParaRPr lang="ja-JP" altLang="en-US"/>
          </a:p>
        </p:txBody>
      </p:sp>
      <p:sp>
        <p:nvSpPr>
          <p:cNvPr id="6" name="文本框 5"/>
          <p:cNvSpPr txBox="1"/>
          <p:nvPr/>
        </p:nvSpPr>
        <p:spPr>
          <a:xfrm>
            <a:off x="134620" y="-111125"/>
            <a:ext cx="18023205" cy="9082405"/>
          </a:xfrm>
          <a:prstGeom prst="rect">
            <a:avLst/>
          </a:prstGeom>
          <a:noFill/>
        </p:spPr>
        <p:txBody>
          <a:bodyPr wrap="square" rtlCol="0">
            <a:spAutoFit/>
          </a:bodyPr>
          <a:p>
            <a:r>
              <a:rPr lang="zh-CN" altLang="en-US" sz="4400" b="1"/>
              <a:t>5.3.1 质量方针</a:t>
            </a:r>
            <a:endParaRPr lang="zh-CN" altLang="en-US" sz="4400" b="1"/>
          </a:p>
          <a:p>
            <a:endParaRPr lang="zh-CN" altLang="en-US"/>
          </a:p>
          <a:p>
            <a:r>
              <a:rPr lang="zh-CN" altLang="en-US"/>
              <a:t>1.在规定的时间内完成尽可能多的功能模块；</a:t>
            </a:r>
            <a:endParaRPr lang="zh-CN" altLang="en-US"/>
          </a:p>
          <a:p>
            <a:r>
              <a:rPr lang="zh-CN" altLang="en-US"/>
              <a:t>2.在保证软件可行的情况下尽可能增强程序的健壮性。</a:t>
            </a:r>
            <a:endParaRPr lang="zh-CN" altLang="en-US"/>
          </a:p>
          <a:p>
            <a:endParaRPr lang="zh-CN" altLang="en-US"/>
          </a:p>
          <a:p>
            <a:r>
              <a:rPr lang="zh-CN" altLang="en-US" sz="4400" b="1"/>
              <a:t>5.3.2 质量目标</a:t>
            </a:r>
            <a:endParaRPr lang="zh-CN" altLang="en-US" sz="4400" b="1"/>
          </a:p>
          <a:p>
            <a:endParaRPr lang="zh-CN" altLang="en-US"/>
          </a:p>
          <a:p>
            <a:r>
              <a:rPr lang="zh-CN" altLang="en-US"/>
              <a:t>为客户提供稳定、易用和符合要求的产品。</a:t>
            </a:r>
            <a:endParaRPr lang="zh-CN" altLang="en-US"/>
          </a:p>
          <a:p>
            <a:endParaRPr lang="zh-CN" altLang="en-US"/>
          </a:p>
          <a:p>
            <a:r>
              <a:rPr lang="zh-CN" altLang="en-US" sz="4400" b="1"/>
              <a:t>5.3.3 标准与规范</a:t>
            </a:r>
            <a:endParaRPr lang="zh-CN" altLang="en-US" sz="4400" b="1"/>
          </a:p>
          <a:p>
            <a:endParaRPr lang="zh-CN" altLang="en-US"/>
          </a:p>
          <a:p>
            <a:r>
              <a:rPr lang="zh-CN" altLang="en-US"/>
              <a:t>在质量方面，需遵循的标准和规范包括：</a:t>
            </a:r>
            <a:endParaRPr lang="zh-CN" altLang="en-US"/>
          </a:p>
          <a:p>
            <a:r>
              <a:rPr lang="en-US" altLang="zh-CN"/>
              <a:t>1</a:t>
            </a:r>
            <a:r>
              <a:rPr lang="zh-CN" altLang="en-US"/>
              <a:t>、《质量管理体系标准》（GB/T 19001-2000），2000-12-18，国家质量监督局；</a:t>
            </a:r>
            <a:endParaRPr lang="zh-CN" altLang="en-US"/>
          </a:p>
          <a:p>
            <a:r>
              <a:rPr lang="en-US" altLang="zh-CN"/>
              <a:t>2</a:t>
            </a:r>
            <a:r>
              <a:rPr lang="zh-CN" altLang="en-US"/>
              <a:t>、《计算机软件产品开发文档编辑制指南》(GB/T 8567-88),1988-7-1，国际质量技术监督局；</a:t>
            </a:r>
            <a:endParaRPr lang="zh-CN" altLang="en-US"/>
          </a:p>
          <a:p>
            <a:r>
              <a:rPr lang="en-US" altLang="zh-CN"/>
              <a:t>3</a:t>
            </a:r>
            <a:r>
              <a:rPr lang="zh-CN" altLang="en-US"/>
              <a:t>、《计算机软件质量保证计划规范》（GB/T 12504-1990）， 1990-11-15， 国家质量技术监督局；</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22"/>
          </p:nvPr>
        </p:nvSpPr>
        <p:spPr/>
        <p:txBody>
          <a:bodyPr/>
          <a:lstStyle/>
          <a:p>
            <a:endParaRPr kumimoji="1" lang="ja-JP" altLang="en-US"/>
          </a:p>
        </p:txBody>
      </p:sp>
      <p:sp>
        <p:nvSpPr>
          <p:cNvPr id="3" name="テキスト プレースホルダー 2"/>
          <p:cNvSpPr>
            <a:spLocks noGrp="1"/>
          </p:cNvSpPr>
          <p:nvPr>
            <p:ph type="body" sz="quarter" idx="23"/>
          </p:nvPr>
        </p:nvSpPr>
        <p:spPr/>
        <p:txBody>
          <a:bodyPr/>
          <a:lstStyle/>
          <a:p>
            <a:endParaRPr kumimoji="1" lang="ja-JP" altLang="en-US"/>
          </a:p>
        </p:txBody>
      </p:sp>
      <p:sp>
        <p:nvSpPr>
          <p:cNvPr id="8" name="テキスト プレースホルダー 7"/>
          <p:cNvSpPr>
            <a:spLocks noGrp="1"/>
          </p:cNvSpPr>
          <p:nvPr>
            <p:ph type="body" sz="quarter" idx="16"/>
          </p:nvPr>
        </p:nvSpPr>
        <p:spPr>
          <a:xfrm>
            <a:off x="14286865" y="334010"/>
            <a:ext cx="3241040" cy="2685415"/>
          </a:xfrm>
        </p:spPr>
        <p:txBody>
          <a:bodyPr/>
          <a:lstStyle/>
          <a:p>
            <a:r>
              <a:rPr kumimoji="1" lang="en-US" altLang="zh-CN" dirty="0"/>
              <a:t>5.4</a:t>
            </a:r>
            <a:endParaRPr kumimoji="1" lang="en-US" altLang="zh-CN" dirty="0"/>
          </a:p>
        </p:txBody>
      </p:sp>
      <p:sp>
        <p:nvSpPr>
          <p:cNvPr id="10" name="テキスト プレースホルダー 9"/>
          <p:cNvSpPr>
            <a:spLocks noGrp="1"/>
          </p:cNvSpPr>
          <p:nvPr>
            <p:ph type="body" sz="quarter" idx="21"/>
          </p:nvPr>
        </p:nvSpPr>
        <p:spPr>
          <a:xfrm>
            <a:off x="11462588" y="3019279"/>
            <a:ext cx="6400799" cy="1793403"/>
          </a:xfrm>
        </p:spPr>
        <p:txBody>
          <a:bodyPr/>
          <a:lstStyle/>
          <a:p>
            <a:r>
              <a:rPr kumimoji="1" lang="ja-JP" altLang="en-US" dirty="0"/>
              <a:t> </a:t>
            </a:r>
            <a:r>
              <a:rPr kumimoji="1" lang="ja-JP" altLang="en-US" b="1" dirty="0">
                <a:solidFill>
                  <a:schemeClr val="bg2">
                    <a:lumMod val="85000"/>
                  </a:schemeClr>
                </a:solidFill>
              </a:rPr>
              <a:t> 管理实现计划</a:t>
            </a:r>
            <a:endParaRPr kumimoji="1" lang="ja-JP" altLang="en-US" b="1" dirty="0">
              <a:solidFill>
                <a:schemeClr val="bg2">
                  <a:lumMod val="85000"/>
                </a:schemeClr>
              </a:solidFill>
            </a:endParaRPr>
          </a:p>
        </p:txBody>
      </p:sp>
      <p:sp>
        <p:nvSpPr>
          <p:cNvPr id="4" name="文本框 3"/>
          <p:cNvSpPr txBox="1"/>
          <p:nvPr/>
        </p:nvSpPr>
        <p:spPr>
          <a:xfrm>
            <a:off x="398780" y="-5080"/>
            <a:ext cx="11531600" cy="9373235"/>
          </a:xfrm>
          <a:prstGeom prst="rect">
            <a:avLst/>
          </a:prstGeom>
          <a:noFill/>
        </p:spPr>
        <p:txBody>
          <a:bodyPr wrap="square" rtlCol="0">
            <a:spAutoFit/>
          </a:bodyPr>
          <a:p>
            <a:r>
              <a:rPr lang="zh-CN" altLang="en-US" sz="4000" b="1"/>
              <a:t>5.</a:t>
            </a:r>
            <a:r>
              <a:rPr lang="en-US" altLang="zh-CN" sz="4000" b="1"/>
              <a:t>4</a:t>
            </a:r>
            <a:r>
              <a:rPr lang="zh-CN" altLang="en-US" sz="4000" b="1"/>
              <a:t>.1 控制和实施阶段</a:t>
            </a:r>
            <a:endParaRPr lang="zh-CN" altLang="en-US" sz="4000" b="1"/>
          </a:p>
          <a:p>
            <a:endParaRPr lang="zh-CN" altLang="en-US"/>
          </a:p>
          <a:p>
            <a:r>
              <a:rPr lang="zh-CN" altLang="en-US"/>
              <a:t>在杨枨老师的指导以及各组员的努力下，通过逐步推进的</a:t>
            </a:r>
            <a:endParaRPr lang="zh-CN" altLang="en-US"/>
          </a:p>
          <a:p>
            <a:r>
              <a:rPr lang="zh-CN" altLang="en-US"/>
              <a:t>方式完成APP的编写，通过自学以及请求帮助的情况下学</a:t>
            </a:r>
            <a:endParaRPr lang="zh-CN" altLang="en-US"/>
          </a:p>
          <a:p>
            <a:r>
              <a:rPr lang="zh-CN" altLang="en-US"/>
              <a:t>习APP编写的完整流程。</a:t>
            </a:r>
            <a:endParaRPr lang="zh-CN" altLang="en-US"/>
          </a:p>
          <a:p>
            <a:endParaRPr lang="zh-CN" altLang="en-US"/>
          </a:p>
          <a:p>
            <a:r>
              <a:rPr lang="zh-CN" altLang="en-US" sz="4000" b="1"/>
              <a:t>5.</a:t>
            </a:r>
            <a:r>
              <a:rPr lang="en-US" altLang="zh-CN" sz="4000" b="1"/>
              <a:t>4</a:t>
            </a:r>
            <a:r>
              <a:rPr lang="zh-CN" altLang="en-US" sz="4000" b="1"/>
              <a:t>.2 概念和计划阶段</a:t>
            </a:r>
            <a:endParaRPr lang="zh-CN" altLang="en-US" sz="4000" b="1"/>
          </a:p>
          <a:p>
            <a:endParaRPr lang="zh-CN" altLang="en-US"/>
          </a:p>
          <a:p>
            <a:r>
              <a:rPr lang="zh-CN" altLang="en-US"/>
              <a:t>在需求描述阶段，杨枨老师和把项目所要求进行开发和设计的内容清楚理解并描述为文档，发布给项目小组，最终的正式范围说明由通过对杨枨老师的访谈来确认，并作为后续工作的依据。</a:t>
            </a:r>
            <a:endParaRPr lang="zh-CN" altLang="en-US"/>
          </a:p>
          <a:p>
            <a:endParaRPr lang="zh-CN" altLang="en-US"/>
          </a:p>
          <a:p>
            <a:r>
              <a:rPr lang="zh-CN" altLang="en-US" sz="4000" b="1"/>
              <a:t>5.</a:t>
            </a:r>
            <a:r>
              <a:rPr lang="en-US" altLang="zh-CN" sz="4000" b="1"/>
              <a:t>4</a:t>
            </a:r>
            <a:r>
              <a:rPr lang="zh-CN" altLang="en-US" sz="4000" b="1"/>
              <a:t>.3 收尾阶段</a:t>
            </a:r>
            <a:endParaRPr lang="zh-CN" altLang="en-US" sz="4000" b="1"/>
          </a:p>
          <a:p>
            <a:endParaRPr lang="zh-CN" altLang="en-US"/>
          </a:p>
          <a:p>
            <a:r>
              <a:rPr lang="zh-CN" altLang="en-US"/>
              <a:t>产品最后的验收依据是在最后期限前提交《项目总结报告》，并得到用户对产品的认可。</a:t>
            </a:r>
            <a:endParaRPr lang="zh-CN" altLang="en-US"/>
          </a:p>
          <a:p>
            <a:r>
              <a:rPr lang="zh-CN" altLang="en-US"/>
              <a:t>每个小组成员需对工作成果进行总结，并且互相交流经验。</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4043">
        <p14:flip dir="r"/>
      </p:transition>
    </mc:Choice>
    <mc:Fallback>
      <p:transition spd="slow" advTm="4043">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ctrTitle"/>
          </p:nvPr>
        </p:nvSpPr>
        <p:spPr/>
        <p:txBody>
          <a:bodyPr/>
          <a:lstStyle/>
          <a:p>
            <a:r>
              <a:rPr kumimoji="1" lang="en-US" altLang="ja-JP" dirty="0"/>
              <a:t>THANK YOU FOR WATCHING!</a:t>
            </a:r>
            <a:endParaRPr kumimoji="1" lang="ja-JP" altLang="en-US" dirty="0"/>
          </a:p>
        </p:txBody>
      </p:sp>
    </p:spTree>
  </p:cSld>
  <p:clrMapOvr>
    <a:masterClrMapping/>
  </p:clrMapOvr>
  <p:transition spd="slow" advTm="6763">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プレースホルダー 19"/>
          <p:cNvSpPr>
            <a:spLocks noGrp="1"/>
          </p:cNvSpPr>
          <p:nvPr>
            <p:ph type="body" sz="quarter" idx="4294967295"/>
          </p:nvPr>
        </p:nvSpPr>
        <p:spPr>
          <a:xfrm>
            <a:off x="0" y="-1"/>
            <a:ext cx="18291175" cy="1314452"/>
          </a:xfrm>
          <a:prstGeom prst="rect">
            <a:avLst/>
          </a:prstGeom>
        </p:spPr>
        <p:txBody>
          <a:bodyPr lIns="91433" tIns="45717" rIns="91433" bIns="45717"/>
          <a:lstStyle/>
          <a:p>
            <a:endParaRPr kumimoji="1" lang="ja-JP" altLang="en-US"/>
          </a:p>
        </p:txBody>
      </p:sp>
      <p:sp>
        <p:nvSpPr>
          <p:cNvPr id="17" name="テキスト プレースホルダー 16"/>
          <p:cNvSpPr>
            <a:spLocks noGrp="1"/>
          </p:cNvSpPr>
          <p:nvPr>
            <p:ph type="body" sz="quarter" idx="11"/>
          </p:nvPr>
        </p:nvSpPr>
        <p:spPr/>
        <p:txBody>
          <a:bodyPr/>
          <a:lstStyle/>
          <a:p>
            <a:endParaRPr kumimoji="1" lang="ja-JP" altLang="en-US"/>
          </a:p>
        </p:txBody>
      </p:sp>
      <p:sp>
        <p:nvSpPr>
          <p:cNvPr id="19" name="テキスト プレースホルダー 18"/>
          <p:cNvSpPr>
            <a:spLocks noGrp="1"/>
          </p:cNvSpPr>
          <p:nvPr>
            <p:ph type="body" sz="quarter" idx="19"/>
          </p:nvPr>
        </p:nvSpPr>
        <p:spPr/>
        <p:txBody>
          <a:bodyPr/>
          <a:lstStyle/>
          <a:p>
            <a:endParaRPr kumimoji="1" lang="ja-JP" altLang="en-US" dirty="0"/>
          </a:p>
        </p:txBody>
      </p:sp>
      <p:sp>
        <p:nvSpPr>
          <p:cNvPr id="18" name="テキスト プレースホルダー 17"/>
          <p:cNvSpPr>
            <a:spLocks noGrp="1"/>
          </p:cNvSpPr>
          <p:nvPr>
            <p:ph type="body" sz="quarter" idx="16"/>
          </p:nvPr>
        </p:nvSpPr>
        <p:spPr/>
        <p:txBody>
          <a:bodyPr/>
          <a:lstStyle/>
          <a:p>
            <a:r>
              <a:rPr kumimoji="1" lang="en-US" altLang="ja-JP" dirty="0"/>
              <a:t>01</a:t>
            </a:r>
            <a:endParaRPr kumimoji="1" lang="ja-JP" altLang="en-US" dirty="0"/>
          </a:p>
        </p:txBody>
      </p:sp>
      <p:sp>
        <p:nvSpPr>
          <p:cNvPr id="21" name="テキスト プレースホルダー 20"/>
          <p:cNvSpPr>
            <a:spLocks noGrp="1"/>
          </p:cNvSpPr>
          <p:nvPr>
            <p:ph type="body" sz="quarter" idx="21"/>
          </p:nvPr>
        </p:nvSpPr>
        <p:spPr/>
        <p:txBody>
          <a:bodyPr/>
          <a:lstStyle/>
          <a:p>
            <a:r>
              <a:rPr kumimoji="1" lang="zh-CN" altLang="ja-JP" dirty="0"/>
              <a:t>引言</a:t>
            </a:r>
            <a:endParaRPr kumimoji="1" lang="zh-CN" altLang="ja-JP" dirty="0"/>
          </a:p>
        </p:txBody>
      </p:sp>
      <p:sp>
        <p:nvSpPr>
          <p:cNvPr id="100" name="文本框 99"/>
          <p:cNvSpPr txBox="1"/>
          <p:nvPr/>
        </p:nvSpPr>
        <p:spPr>
          <a:xfrm>
            <a:off x="7735570" y="334010"/>
            <a:ext cx="9911080" cy="2225040"/>
          </a:xfrm>
          <a:prstGeom prst="rect">
            <a:avLst/>
          </a:prstGeom>
          <a:noFill/>
          <a:ln w="9525">
            <a:noFill/>
          </a:ln>
        </p:spPr>
        <p:txBody>
          <a:bodyPr wrap="square">
            <a:spAutoFit/>
          </a:bodyPr>
          <a:p>
            <a:pPr marL="0" indent="0" algn="l"/>
            <a:r>
              <a:rPr lang="en-US" altLang="ja-JP" sz="2800" b="1" u="none">
                <a:solidFill>
                  <a:schemeClr val="bg2">
                    <a:lumMod val="50000"/>
                  </a:schemeClr>
                </a:solidFill>
                <a:latin typeface="宋体" panose="02010600030101010101" pitchFamily="2" charset="-122"/>
                <a:ea typeface="宋体" panose="02010600030101010101" pitchFamily="2" charset="-122"/>
                <a:cs typeface="宋体" panose="02010600030101010101" pitchFamily="2" charset="-122"/>
              </a:rPr>
              <a:t>1.1 </a:t>
            </a:r>
            <a:r>
              <a:rPr lang="ja-JP" altLang="en-US" sz="2800" b="1" u="none">
                <a:solidFill>
                  <a:schemeClr val="bg2">
                    <a:lumMod val="50000"/>
                  </a:schemeClr>
                </a:solidFill>
                <a:latin typeface="宋体" panose="02010600030101010101" pitchFamily="2" charset="-122"/>
                <a:ea typeface="宋体" panose="02010600030101010101" pitchFamily="2" charset="-122"/>
                <a:cs typeface="宋体" panose="02010600030101010101" pitchFamily="2" charset="-122"/>
              </a:rPr>
              <a:t>编写目的为了能够在规定的时间内有质量的完成项目，是团队成员更好的了解项目，让整个项目工作的各个过程合理，把各个工作任务合理分工，对各个方面做出安排用书面的方式表达出来，让此文档作为各个工作的依据。</a:t>
            </a:r>
            <a:endParaRPr lang="ja-JP" altLang="en-US" sz="2800" b="1" u="none">
              <a:solidFill>
                <a:schemeClr val="bg2">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7766685" y="2787015"/>
            <a:ext cx="9880600" cy="1066800"/>
          </a:xfrm>
          <a:prstGeom prst="rect">
            <a:avLst/>
          </a:prstGeom>
          <a:noFill/>
        </p:spPr>
        <p:txBody>
          <a:bodyPr wrap="square" rtlCol="0">
            <a:spAutoFit/>
          </a:bodyPr>
          <a:p>
            <a:r>
              <a:rPr lang="zh-CN" altLang="en-US" b="1">
                <a:solidFill>
                  <a:schemeClr val="bg2">
                    <a:lumMod val="50000"/>
                  </a:schemeClr>
                </a:solidFill>
              </a:rPr>
              <a:t>1.</a:t>
            </a:r>
            <a:r>
              <a:rPr lang="en-US" altLang="zh-CN" b="1">
                <a:solidFill>
                  <a:schemeClr val="bg2">
                    <a:lumMod val="50000"/>
                  </a:schemeClr>
                </a:solidFill>
              </a:rPr>
              <a:t>2</a:t>
            </a:r>
            <a:r>
              <a:rPr lang="zh-CN" altLang="en-US" b="1">
                <a:solidFill>
                  <a:schemeClr val="bg2">
                    <a:lumMod val="50000"/>
                  </a:schemeClr>
                </a:solidFill>
              </a:rPr>
              <a:t> 项目委托单位 </a:t>
            </a:r>
            <a:endParaRPr lang="zh-CN" altLang="en-US" b="1">
              <a:solidFill>
                <a:schemeClr val="bg2">
                  <a:lumMod val="50000"/>
                </a:schemeClr>
              </a:solidFill>
            </a:endParaRPr>
          </a:p>
          <a:p>
            <a:r>
              <a:rPr lang="zh-CN" altLang="en-US" b="1">
                <a:solidFill>
                  <a:schemeClr val="bg2">
                    <a:lumMod val="50000"/>
                  </a:schemeClr>
                </a:solidFill>
              </a:rPr>
              <a:t>浙江大学城市学院计算机学院</a:t>
            </a:r>
            <a:endParaRPr lang="zh-CN" altLang="en-US" b="1">
              <a:solidFill>
                <a:schemeClr val="bg2">
                  <a:lumMod val="50000"/>
                </a:schemeClr>
              </a:solidFill>
            </a:endParaRPr>
          </a:p>
        </p:txBody>
      </p:sp>
      <p:sp>
        <p:nvSpPr>
          <p:cNvPr id="6" name="文本框 5"/>
          <p:cNvSpPr txBox="1"/>
          <p:nvPr/>
        </p:nvSpPr>
        <p:spPr>
          <a:xfrm>
            <a:off x="7766685" y="4324350"/>
            <a:ext cx="9196070" cy="2042160"/>
          </a:xfrm>
          <a:prstGeom prst="rect">
            <a:avLst/>
          </a:prstGeom>
          <a:noFill/>
        </p:spPr>
        <p:txBody>
          <a:bodyPr wrap="square" rtlCol="0">
            <a:spAutoFit/>
          </a:bodyPr>
          <a:p>
            <a:r>
              <a:rPr lang="zh-CN" altLang="en-US" b="1">
                <a:solidFill>
                  <a:schemeClr val="bg2">
                    <a:lumMod val="50000"/>
                  </a:schemeClr>
                </a:solidFill>
              </a:rPr>
              <a:t>1.3 项目的用户 </a:t>
            </a:r>
            <a:endParaRPr lang="zh-CN" altLang="en-US" b="1">
              <a:solidFill>
                <a:schemeClr val="bg2">
                  <a:lumMod val="50000"/>
                </a:schemeClr>
              </a:solidFill>
            </a:endParaRPr>
          </a:p>
          <a:p>
            <a:r>
              <a:rPr lang="zh-CN" altLang="en-US" b="1">
                <a:solidFill>
                  <a:schemeClr val="bg2">
                    <a:lumMod val="50000"/>
                  </a:schemeClr>
                </a:solidFill>
              </a:rPr>
              <a:t>用户范围：浙江大学城市学院计算机学院全体人员</a:t>
            </a:r>
            <a:endParaRPr lang="zh-CN" altLang="en-US" b="1">
              <a:solidFill>
                <a:schemeClr val="bg2">
                  <a:lumMod val="50000"/>
                </a:schemeClr>
              </a:solidFill>
            </a:endParaRPr>
          </a:p>
          <a:p>
            <a:r>
              <a:rPr lang="zh-CN" altLang="en-US" b="1">
                <a:solidFill>
                  <a:schemeClr val="bg2">
                    <a:lumMod val="50000"/>
                  </a:schemeClr>
                </a:solidFill>
              </a:rPr>
              <a:t>用户群体：软件工程专业学生、教师；非软件工程专业但对课程感兴趣的学生</a:t>
            </a:r>
            <a:endParaRPr lang="zh-CN" altLang="en-US" b="1">
              <a:solidFill>
                <a:schemeClr val="bg2">
                  <a:lumMod val="50000"/>
                </a:schemeClr>
              </a:solidFill>
            </a:endParaRPr>
          </a:p>
        </p:txBody>
      </p:sp>
      <p:sp>
        <p:nvSpPr>
          <p:cNvPr id="7" name="文本框 6"/>
          <p:cNvSpPr txBox="1"/>
          <p:nvPr/>
        </p:nvSpPr>
        <p:spPr>
          <a:xfrm>
            <a:off x="7766685" y="6805930"/>
            <a:ext cx="8988425" cy="1066800"/>
          </a:xfrm>
          <a:prstGeom prst="rect">
            <a:avLst/>
          </a:prstGeom>
          <a:noFill/>
        </p:spPr>
        <p:txBody>
          <a:bodyPr wrap="square" rtlCol="0">
            <a:spAutoFit/>
          </a:bodyPr>
          <a:p>
            <a:r>
              <a:rPr lang="zh-CN" altLang="en-US" b="1">
                <a:solidFill>
                  <a:schemeClr val="bg2">
                    <a:lumMod val="50000"/>
                  </a:schemeClr>
                </a:solidFill>
              </a:rPr>
              <a:t>1.4 任务提出者 </a:t>
            </a:r>
            <a:endParaRPr lang="zh-CN" altLang="en-US" b="1">
              <a:solidFill>
                <a:schemeClr val="bg2">
                  <a:lumMod val="50000"/>
                </a:schemeClr>
              </a:solidFill>
            </a:endParaRPr>
          </a:p>
          <a:p>
            <a:r>
              <a:rPr lang="zh-CN" altLang="en-US" b="1">
                <a:solidFill>
                  <a:schemeClr val="bg2">
                    <a:lumMod val="50000"/>
                  </a:schemeClr>
                </a:solidFill>
              </a:rPr>
              <a:t>浙江大学城市学院软件工程教学组</a:t>
            </a:r>
            <a:endParaRPr lang="zh-CN" altLang="en-US" b="1">
              <a:solidFill>
                <a:schemeClr val="bg2">
                  <a:lumMod val="50000"/>
                </a:schemeClr>
              </a:solidFill>
            </a:endParaRPr>
          </a:p>
        </p:txBody>
      </p:sp>
      <p:sp>
        <p:nvSpPr>
          <p:cNvPr id="8" name="文本框 7"/>
          <p:cNvSpPr txBox="1"/>
          <p:nvPr/>
        </p:nvSpPr>
        <p:spPr>
          <a:xfrm>
            <a:off x="7844155" y="8312150"/>
            <a:ext cx="9118600" cy="1554480"/>
          </a:xfrm>
          <a:prstGeom prst="rect">
            <a:avLst/>
          </a:prstGeom>
          <a:noFill/>
        </p:spPr>
        <p:txBody>
          <a:bodyPr wrap="square" rtlCol="0">
            <a:spAutoFit/>
          </a:bodyPr>
          <a:p>
            <a:r>
              <a:rPr lang="zh-CN" altLang="en-US" b="1">
                <a:solidFill>
                  <a:schemeClr val="bg2">
                    <a:lumMod val="50000"/>
                  </a:schemeClr>
                </a:solidFill>
              </a:rPr>
              <a:t>1.</a:t>
            </a:r>
            <a:r>
              <a:rPr lang="en-US" altLang="zh-CN" b="1">
                <a:solidFill>
                  <a:schemeClr val="bg2">
                    <a:lumMod val="50000"/>
                  </a:schemeClr>
                </a:solidFill>
              </a:rPr>
              <a:t>5</a:t>
            </a:r>
            <a:r>
              <a:rPr lang="zh-CN" altLang="en-US" b="1">
                <a:solidFill>
                  <a:schemeClr val="bg2">
                    <a:lumMod val="50000"/>
                  </a:schemeClr>
                </a:solidFill>
              </a:rPr>
              <a:t> 参考资料</a:t>
            </a:r>
            <a:endParaRPr lang="zh-CN" altLang="en-US" b="1">
              <a:solidFill>
                <a:schemeClr val="bg2">
                  <a:lumMod val="50000"/>
                </a:schemeClr>
              </a:solidFill>
            </a:endParaRPr>
          </a:p>
          <a:p>
            <a:r>
              <a:rPr lang="zh-CN" altLang="en-US" b="1">
                <a:solidFill>
                  <a:schemeClr val="bg2">
                    <a:lumMod val="50000"/>
                  </a:schemeClr>
                </a:solidFill>
              </a:rPr>
              <a:t>《软件工程导论》（第六版）张海潘，清华大学出版社</a:t>
            </a:r>
            <a:endParaRPr lang="zh-CN" altLang="en-US" b="1">
              <a:solidFill>
                <a:schemeClr val="bg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3198">
        <p:fade thruBlk="1"/>
      </p:transition>
    </mc:Choice>
    <mc:Fallback>
      <p:transition spd="slow" advTm="3198">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6"/>
          </p:nvPr>
        </p:nvSpPr>
        <p:spPr/>
        <p:txBody>
          <a:bodyPr/>
          <a:lstStyle/>
          <a:p>
            <a:endParaRPr kumimoji="1" lang="ja-JP" altLang="en-US" dirty="0"/>
          </a:p>
        </p:txBody>
      </p:sp>
      <p:sp>
        <p:nvSpPr>
          <p:cNvPr id="4" name="テキスト プレースホルダー 3"/>
          <p:cNvSpPr>
            <a:spLocks noGrp="1"/>
          </p:cNvSpPr>
          <p:nvPr>
            <p:ph type="body" sz="quarter" idx="15"/>
          </p:nvPr>
        </p:nvSpPr>
        <p:spPr>
          <a:xfrm>
            <a:off x="-2000250" y="1106805"/>
            <a:ext cx="17602199" cy="10287000"/>
          </a:xfrm>
        </p:spPr>
        <p:txBody>
          <a:bodyPr/>
          <a:lstStyle/>
          <a:p>
            <a:endParaRPr kumimoji="1" lang="ja-JP" altLang="en-US" dirty="0"/>
          </a:p>
        </p:txBody>
      </p:sp>
      <p:sp>
        <p:nvSpPr>
          <p:cNvPr id="5" name="テキスト プレースホルダー 4"/>
          <p:cNvSpPr>
            <a:spLocks noGrp="1"/>
          </p:cNvSpPr>
          <p:nvPr>
            <p:ph type="body" sz="quarter" idx="14"/>
          </p:nvPr>
        </p:nvSpPr>
        <p:spPr/>
        <p:txBody>
          <a:bodyPr/>
          <a:lstStyle/>
          <a:p>
            <a:endParaRPr kumimoji="1" lang="ja-JP" altLang="en-US"/>
          </a:p>
        </p:txBody>
      </p:sp>
      <p:sp>
        <p:nvSpPr>
          <p:cNvPr id="6" name="テキスト プレースホルダー 5"/>
          <p:cNvSpPr>
            <a:spLocks noGrp="1"/>
          </p:cNvSpPr>
          <p:nvPr>
            <p:ph type="body" sz="quarter" idx="13"/>
          </p:nvPr>
        </p:nvSpPr>
        <p:spPr/>
        <p:txBody>
          <a:bodyPr/>
          <a:lstStyle/>
          <a:p>
            <a:endParaRPr kumimoji="1" lang="ja-JP" altLang="en-US"/>
          </a:p>
        </p:txBody>
      </p:sp>
      <p:sp>
        <p:nvSpPr>
          <p:cNvPr id="7" name="テキスト プレースホルダー 6"/>
          <p:cNvSpPr>
            <a:spLocks noGrp="1"/>
          </p:cNvSpPr>
          <p:nvPr>
            <p:ph type="body" sz="quarter" idx="11"/>
          </p:nvPr>
        </p:nvSpPr>
        <p:spPr/>
        <p:txBody>
          <a:bodyPr/>
          <a:lstStyle/>
          <a:p>
            <a:endParaRPr kumimoji="1" lang="ja-JP" altLang="en-US"/>
          </a:p>
        </p:txBody>
      </p:sp>
      <p:sp>
        <p:nvSpPr>
          <p:cNvPr id="8" name="テキスト プレースホルダー 7"/>
          <p:cNvSpPr>
            <a:spLocks noGrp="1"/>
          </p:cNvSpPr>
          <p:nvPr>
            <p:ph type="body" sz="quarter" idx="12"/>
          </p:nvPr>
        </p:nvSpPr>
        <p:spPr/>
        <p:txBody>
          <a:bodyPr/>
          <a:lstStyle/>
          <a:p>
            <a:endParaRPr kumimoji="1" lang="ja-JP" altLang="en-US" dirty="0"/>
          </a:p>
        </p:txBody>
      </p:sp>
      <p:sp>
        <p:nvSpPr>
          <p:cNvPr id="9" name="テキスト プレースホルダー 8"/>
          <p:cNvSpPr>
            <a:spLocks noGrp="1"/>
          </p:cNvSpPr>
          <p:nvPr>
            <p:ph type="body" sz="quarter" idx="17"/>
          </p:nvPr>
        </p:nvSpPr>
        <p:spPr>
          <a:xfrm>
            <a:off x="615950" y="-47"/>
            <a:ext cx="7315202" cy="2978832"/>
          </a:xfrm>
        </p:spPr>
        <p:txBody>
          <a:bodyPr/>
          <a:lstStyle/>
          <a:p>
            <a:r>
              <a:rPr lang="ja-JP" altLang="en-US" dirty="0"/>
              <a:t>2 项目概述</a:t>
            </a:r>
            <a:endParaRPr lang="ja-JP" altLang="en-US" dirty="0"/>
          </a:p>
        </p:txBody>
      </p:sp>
      <p:sp>
        <p:nvSpPr>
          <p:cNvPr id="11" name="テキスト プレースホルダー 10"/>
          <p:cNvSpPr>
            <a:spLocks noGrp="1"/>
          </p:cNvSpPr>
          <p:nvPr>
            <p:ph type="body" sz="quarter" idx="19"/>
          </p:nvPr>
        </p:nvSpPr>
        <p:spPr/>
        <p:txBody>
          <a:bodyPr/>
          <a:lstStyle/>
          <a:p>
            <a:endParaRPr kumimoji="1" lang="ja-JP" altLang="en-US"/>
          </a:p>
        </p:txBody>
      </p:sp>
      <p:sp>
        <p:nvSpPr>
          <p:cNvPr id="12" name="テキスト プレースホルダー 11"/>
          <p:cNvSpPr>
            <a:spLocks noGrp="1"/>
          </p:cNvSpPr>
          <p:nvPr>
            <p:ph type="body" sz="quarter" idx="20"/>
          </p:nvPr>
        </p:nvSpPr>
        <p:spPr/>
        <p:txBody>
          <a:bodyPr/>
          <a:lstStyle/>
          <a:p>
            <a:endParaRPr kumimoji="1" lang="ja-JP" altLang="en-US"/>
          </a:p>
        </p:txBody>
      </p:sp>
      <p:sp>
        <p:nvSpPr>
          <p:cNvPr id="13" name="テキスト プレースホルダー 12"/>
          <p:cNvSpPr>
            <a:spLocks noGrp="1"/>
          </p:cNvSpPr>
          <p:nvPr>
            <p:ph type="body" sz="quarter" idx="21"/>
          </p:nvPr>
        </p:nvSpPr>
        <p:spPr>
          <a:xfrm>
            <a:off x="2000238" y="3443637"/>
            <a:ext cx="3708000" cy="86400"/>
          </a:xfrm>
        </p:spPr>
        <p:txBody>
          <a:bodyPr>
            <a:normAutofit fontScale="25000" lnSpcReduction="20000"/>
          </a:bodyPr>
          <a:lstStyle/>
          <a:p>
            <a:endParaRPr kumimoji="1" lang="ja-JP" altLang="en-US"/>
          </a:p>
        </p:txBody>
      </p:sp>
      <p:sp>
        <p:nvSpPr>
          <p:cNvPr id="14" name="テキスト プレースホルダー 13"/>
          <p:cNvSpPr>
            <a:spLocks noGrp="1"/>
          </p:cNvSpPr>
          <p:nvPr>
            <p:ph type="body" sz="quarter" idx="22"/>
          </p:nvPr>
        </p:nvSpPr>
        <p:spPr/>
        <p:txBody>
          <a:bodyPr/>
          <a:lstStyle/>
          <a:p>
            <a:endParaRPr kumimoji="1" lang="ja-JP" altLang="en-US"/>
          </a:p>
        </p:txBody>
      </p:sp>
      <p:sp>
        <p:nvSpPr>
          <p:cNvPr id="15" name="テキスト プレースホルダー 14"/>
          <p:cNvSpPr>
            <a:spLocks noGrp="1"/>
          </p:cNvSpPr>
          <p:nvPr>
            <p:ph type="body" sz="quarter" idx="23"/>
          </p:nvPr>
        </p:nvSpPr>
        <p:spPr/>
        <p:txBody>
          <a:bodyPr/>
          <a:lstStyle/>
          <a:p>
            <a:endParaRPr kumimoji="1" lang="ja-JP" altLang="en-US"/>
          </a:p>
        </p:txBody>
      </p:sp>
      <p:sp>
        <p:nvSpPr>
          <p:cNvPr id="17" name="文本框 16"/>
          <p:cNvSpPr txBox="1"/>
          <p:nvPr/>
        </p:nvSpPr>
        <p:spPr>
          <a:xfrm>
            <a:off x="10379075" y="711835"/>
            <a:ext cx="5330190" cy="2042160"/>
          </a:xfrm>
          <a:prstGeom prst="rect">
            <a:avLst/>
          </a:prstGeom>
          <a:noFill/>
        </p:spPr>
        <p:txBody>
          <a:bodyPr wrap="square" rtlCol="0">
            <a:spAutoFit/>
          </a:bodyPr>
          <a:p>
            <a:r>
              <a:rPr lang="zh-CN" altLang="en-US" b="1">
                <a:solidFill>
                  <a:schemeClr val="bg2">
                    <a:lumMod val="50000"/>
                  </a:schemeClr>
                </a:solidFill>
              </a:rPr>
              <a:t>2.1 工作内容</a:t>
            </a:r>
            <a:endParaRPr lang="zh-CN" altLang="en-US" b="1">
              <a:solidFill>
                <a:schemeClr val="bg2">
                  <a:lumMod val="50000"/>
                </a:schemeClr>
              </a:solidFill>
            </a:endParaRPr>
          </a:p>
          <a:p>
            <a:r>
              <a:rPr lang="zh-CN" altLang="en-US" b="1">
                <a:solidFill>
                  <a:schemeClr val="bg2">
                    <a:lumMod val="50000"/>
                  </a:schemeClr>
                </a:solidFill>
              </a:rPr>
              <a:t>对项目的各个方面进行任务的分配工作，对计划的实施有一个总的安排。</a:t>
            </a:r>
            <a:endParaRPr lang="zh-CN" altLang="en-US" b="1">
              <a:solidFill>
                <a:schemeClr val="bg2">
                  <a:lumMod val="50000"/>
                </a:schemeClr>
              </a:solidFill>
            </a:endParaRPr>
          </a:p>
        </p:txBody>
      </p:sp>
      <p:sp>
        <p:nvSpPr>
          <p:cNvPr id="2" name="文本框 1"/>
          <p:cNvSpPr txBox="1"/>
          <p:nvPr/>
        </p:nvSpPr>
        <p:spPr>
          <a:xfrm>
            <a:off x="10379075" y="3232150"/>
            <a:ext cx="4813935" cy="1177290"/>
          </a:xfrm>
          <a:prstGeom prst="rect">
            <a:avLst/>
          </a:prstGeom>
          <a:noFill/>
        </p:spPr>
        <p:txBody>
          <a:bodyPr wrap="square" rtlCol="0">
            <a:spAutoFit/>
          </a:bodyPr>
          <a:p>
            <a:r>
              <a:rPr lang="zh-CN" altLang="en-US" b="1">
                <a:solidFill>
                  <a:schemeClr val="bg2">
                    <a:lumMod val="50000"/>
                  </a:schemeClr>
                </a:solidFill>
              </a:rPr>
              <a:t>2.2.1 项目用户方</a:t>
            </a:r>
            <a:endParaRPr lang="zh-CN" altLang="en-US" b="1">
              <a:solidFill>
                <a:schemeClr val="bg2">
                  <a:lumMod val="50000"/>
                </a:schemeClr>
              </a:solidFill>
            </a:endParaRPr>
          </a:p>
          <a:p>
            <a:r>
              <a:rPr lang="zh-CN" altLang="en-US" b="1">
                <a:solidFill>
                  <a:schemeClr val="bg2">
                    <a:lumMod val="50000"/>
                  </a:schemeClr>
                </a:solidFill>
              </a:rPr>
              <a:t>软件工程1501全体同学</a:t>
            </a:r>
            <a:endParaRPr lang="zh-CN" altLang="en-US" b="1">
              <a:solidFill>
                <a:schemeClr val="bg2">
                  <a:lumMod val="50000"/>
                </a:schemeClr>
              </a:solidFill>
            </a:endParaRPr>
          </a:p>
        </p:txBody>
      </p:sp>
      <p:graphicFrame>
        <p:nvGraphicFramePr>
          <p:cNvPr id="0" name="表格 -1"/>
          <p:cNvGraphicFramePr/>
          <p:nvPr/>
        </p:nvGraphicFramePr>
        <p:xfrm>
          <a:off x="8204835" y="6057900"/>
          <a:ext cx="9162415" cy="2907030"/>
        </p:xfrm>
        <a:graphic>
          <a:graphicData uri="http://schemas.openxmlformats.org/drawingml/2006/table">
            <a:tbl>
              <a:tblPr firstRow="1" bandRow="1">
                <a:tableStyleId>{5940675A-B579-460E-94D1-54222C63F5DA}</a:tableStyleId>
              </a:tblPr>
              <a:tblGrid>
                <a:gridCol w="2289810"/>
                <a:gridCol w="2289810"/>
                <a:gridCol w="1746885"/>
                <a:gridCol w="2835910"/>
              </a:tblGrid>
              <a:tr h="739775">
                <a:tc>
                  <a:txBody>
                    <a:bodyPr/>
                    <a:p>
                      <a:pPr marL="0" indent="0" algn="l">
                        <a:buNone/>
                      </a:pPr>
                      <a:r>
                        <a:rPr lang="ja-JP" altLang="en-US" sz="3200" b="0" u="none">
                          <a:highlight>
                            <a:srgbClr val="D7D7D7"/>
                          </a:highlight>
                          <a:latin typeface="宋体" panose="02010600030101010101" pitchFamily="2" charset="-122"/>
                          <a:ea typeface="宋体" panose="02010600030101010101" pitchFamily="2" charset="-122"/>
                          <a:cs typeface="宋体" panose="02010600030101010101" pitchFamily="2" charset="-122"/>
                        </a:rPr>
                        <a:t>责任人</a:t>
                      </a:r>
                      <a:endParaRPr lang="zh-CN" altLang="en-US" sz="3200" b="0" u="none">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ja-JP" altLang="en-US" sz="3200" b="0" u="none">
                          <a:highlight>
                            <a:srgbClr val="D7D7D7"/>
                          </a:highlight>
                          <a:latin typeface="宋体" panose="02010600030101010101" pitchFamily="2" charset="-122"/>
                          <a:ea typeface="宋体" panose="02010600030101010101" pitchFamily="2" charset="-122"/>
                          <a:cs typeface="宋体" panose="02010600030101010101" pitchFamily="2" charset="-122"/>
                        </a:rPr>
                        <a:t>职位</a:t>
                      </a:r>
                      <a:endParaRPr lang="zh-CN" altLang="en-US" sz="3200" b="0" u="none">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ja-JP" altLang="en-US" sz="3200" b="0" u="none">
                          <a:highlight>
                            <a:srgbClr val="D7D7D7"/>
                          </a:highlight>
                          <a:latin typeface="宋体" panose="02010600030101010101" pitchFamily="2" charset="-122"/>
                          <a:ea typeface="宋体" panose="02010600030101010101" pitchFamily="2" charset="-122"/>
                          <a:cs typeface="宋体" panose="02010600030101010101" pitchFamily="2" charset="-122"/>
                        </a:rPr>
                        <a:t>电话</a:t>
                      </a:r>
                      <a:endParaRPr lang="zh-CN" altLang="en-US" sz="3200" b="0" u="none">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ja-JP" altLang="en-US" sz="3200" b="0" u="none">
                          <a:highlight>
                            <a:srgbClr val="D7D7D7"/>
                          </a:highlight>
                          <a:latin typeface="宋体" panose="02010600030101010101" pitchFamily="2" charset="-122"/>
                          <a:ea typeface="宋体" panose="02010600030101010101" pitchFamily="2" charset="-122"/>
                          <a:cs typeface="宋体" panose="02010600030101010101" pitchFamily="2" charset="-122"/>
                        </a:rPr>
                        <a:t>邮箱</a:t>
                      </a:r>
                      <a:endParaRPr lang="zh-CN" altLang="en-US" sz="3200" b="0" u="none">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129030">
                <a:tc>
                  <a:txBody>
                    <a:bodyPr/>
                    <a:p>
                      <a:pPr marL="0" indent="0" algn="l">
                        <a:buNone/>
                      </a:pPr>
                      <a:r>
                        <a:rPr lang="ja-JP" altLang="en-US" sz="3200" b="0" u="none">
                          <a:latin typeface="宋体" panose="02010600030101010101" pitchFamily="2" charset="-122"/>
                          <a:ea typeface="宋体" panose="02010600030101010101" pitchFamily="2" charset="-122"/>
                          <a:cs typeface="宋体" panose="02010600030101010101" pitchFamily="2" charset="-122"/>
                        </a:rPr>
                        <a:t>张俊杰</a:t>
                      </a:r>
                      <a:endParaRPr lang="zh-CN" altLang="en-US" sz="3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2400" b="0" u="none">
                          <a:latin typeface="宋体" panose="02010600030101010101" pitchFamily="2" charset="-122"/>
                          <a:ea typeface="宋体" panose="02010600030101010101" pitchFamily="2" charset="-122"/>
                          <a:cs typeface="宋体" panose="02010600030101010101" pitchFamily="2" charset="-122"/>
                        </a:rPr>
                        <a:t>项目经理</a:t>
                      </a:r>
                      <a:endParaRPr lang="zh-CN" altLang="en-US" sz="24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ja-JP" sz="1000" b="0" u="none">
                          <a:latin typeface="Calibri" panose="020F0502020204030204" charset="0"/>
                          <a:ea typeface="Calibri" panose="020F0502020204030204" charset="0"/>
                          <a:cs typeface="Calibri" panose="020F0502020204030204" charset="0"/>
                        </a:rPr>
                        <a:t> </a:t>
                      </a:r>
                      <a:r>
                        <a:rPr lang="en-US" altLang="ja-JP" sz="2400" b="0" u="none">
                          <a:latin typeface="Calibri" panose="020F0502020204030204" charset="0"/>
                          <a:ea typeface="Calibri" panose="020F0502020204030204" charset="0"/>
                          <a:cs typeface="Calibri" panose="020F0502020204030204" charset="0"/>
                        </a:rPr>
                        <a:t>17774009552</a:t>
                      </a:r>
                      <a:endParaRPr lang="zh-CN" altLang="en-US" sz="2400" b="0" u="none">
                        <a:latin typeface="Calibri" panose="020F0502020204030204" charset="0"/>
                        <a:ea typeface="Calibri" panose="020F0502020204030204" charset="0"/>
                        <a:cs typeface="Calibri" panose="020F0502020204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ja-JP" sz="2400" b="0" u="none">
                          <a:latin typeface="宋体" panose="02010600030101010101" pitchFamily="2" charset="-122"/>
                          <a:ea typeface="宋体" panose="02010600030101010101" pitchFamily="2" charset="-122"/>
                          <a:cs typeface="宋体" panose="02010600030101010101" pitchFamily="2" charset="-122"/>
                        </a:rPr>
                        <a:t>31401311@stu.zucc.edu.cn</a:t>
                      </a:r>
                      <a:endParaRPr lang="zh-CN" altLang="en-US" sz="24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1355">
                <a:tc>
                  <a:txBody>
                    <a:bodyPr/>
                    <a:p>
                      <a:pPr marL="0" indent="0" algn="l">
                        <a:buNone/>
                      </a:pPr>
                      <a:r>
                        <a:rPr lang="ja-JP" altLang="en-US" sz="3200" b="0" u="none">
                          <a:latin typeface="宋体" panose="02010600030101010101" pitchFamily="2" charset="-122"/>
                          <a:ea typeface="宋体" panose="02010600030101010101" pitchFamily="2" charset="-122"/>
                          <a:cs typeface="宋体" panose="02010600030101010101" pitchFamily="2" charset="-122"/>
                        </a:rPr>
                        <a:t>徐佳伟</a:t>
                      </a:r>
                      <a:endParaRPr lang="zh-CN" altLang="en-US" sz="3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2400" b="0" u="none">
                          <a:latin typeface="宋体" panose="02010600030101010101" pitchFamily="2" charset="-122"/>
                          <a:ea typeface="宋体" panose="02010600030101010101" pitchFamily="2" charset="-122"/>
                          <a:cs typeface="宋体" panose="02010600030101010101" pitchFamily="2" charset="-122"/>
                        </a:rPr>
                        <a:t>项目成员</a:t>
                      </a:r>
                      <a:endParaRPr lang="zh-CN" altLang="en-US" sz="24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ja-JP" sz="1000" b="0" u="none">
                          <a:latin typeface="Calibri" panose="020F0502020204030204" charset="0"/>
                          <a:ea typeface="Calibri" panose="020F0502020204030204" charset="0"/>
                          <a:cs typeface="Calibri" panose="020F0502020204030204" charset="0"/>
                        </a:rPr>
                        <a:t> </a:t>
                      </a:r>
                      <a:r>
                        <a:rPr lang="en-US" altLang="ja-JP" sz="2400" b="0" u="none">
                          <a:latin typeface="Calibri" panose="020F0502020204030204" charset="0"/>
                          <a:ea typeface="Calibri" panose="020F0502020204030204" charset="0"/>
                          <a:cs typeface="Calibri" panose="020F0502020204030204" charset="0"/>
                        </a:rPr>
                        <a:t>17774009847</a:t>
                      </a:r>
                      <a:endParaRPr lang="zh-CN" altLang="en-US" sz="2400" b="0" u="none">
                        <a:latin typeface="Calibri" panose="020F0502020204030204" charset="0"/>
                        <a:ea typeface="Calibri" panose="020F0502020204030204" charset="0"/>
                        <a:cs typeface="Calibri" panose="020F0502020204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ja-JP" sz="2400" b="0" u="none">
                          <a:latin typeface="宋体" panose="02010600030101010101" pitchFamily="2" charset="-122"/>
                          <a:ea typeface="宋体" panose="02010600030101010101" pitchFamily="2" charset="-122"/>
                          <a:cs typeface="宋体" panose="02010600030101010101" pitchFamily="2" charset="-122"/>
                        </a:rPr>
                        <a:t>31501306@stu.zucc.edu.cn</a:t>
                      </a:r>
                      <a:endParaRPr lang="zh-CN" altLang="en-US" sz="24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9775">
                <a:tc>
                  <a:txBody>
                    <a:bodyPr/>
                    <a:p>
                      <a:pPr marL="0" indent="0" algn="l">
                        <a:buNone/>
                      </a:pPr>
                      <a:r>
                        <a:rPr lang="ja-JP" altLang="en-US" sz="3200" b="0" u="none">
                          <a:latin typeface="宋体" panose="02010600030101010101" pitchFamily="2" charset="-122"/>
                          <a:ea typeface="宋体" panose="02010600030101010101" pitchFamily="2" charset="-122"/>
                          <a:cs typeface="宋体" panose="02010600030101010101" pitchFamily="2" charset="-122"/>
                        </a:rPr>
                        <a:t>张天颖</a:t>
                      </a:r>
                      <a:endParaRPr lang="zh-CN" altLang="en-US" sz="3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2400" b="0" u="none">
                          <a:latin typeface="宋体" panose="02010600030101010101" pitchFamily="2" charset="-122"/>
                          <a:ea typeface="宋体" panose="02010600030101010101" pitchFamily="2" charset="-122"/>
                          <a:cs typeface="宋体" panose="02010600030101010101" pitchFamily="2" charset="-122"/>
                        </a:rPr>
                        <a:t>项目成员</a:t>
                      </a:r>
                      <a:endParaRPr lang="zh-CN" altLang="en-US" sz="24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ja-JP" sz="2400" b="0" u="none">
                          <a:latin typeface="宋体" panose="02010600030101010101" pitchFamily="2" charset="-122"/>
                          <a:ea typeface="宋体" panose="02010600030101010101" pitchFamily="2" charset="-122"/>
                          <a:cs typeface="宋体" panose="02010600030101010101" pitchFamily="2" charset="-122"/>
                        </a:rPr>
                        <a:t>15990013716</a:t>
                      </a:r>
                      <a:endParaRPr lang="zh-CN" altLang="en-US" sz="24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ja-JP" sz="2400" b="0" u="none">
                          <a:latin typeface="宋体" panose="02010600030101010101" pitchFamily="2" charset="-122"/>
                          <a:ea typeface="宋体" panose="02010600030101010101" pitchFamily="2" charset="-122"/>
                          <a:cs typeface="宋体" panose="02010600030101010101" pitchFamily="2" charset="-122"/>
                        </a:rPr>
                        <a:t>31501314@stu.zucc.edu.cn</a:t>
                      </a:r>
                      <a:endParaRPr lang="zh-CN" altLang="en-US" sz="24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6" name="文本框 15"/>
          <p:cNvSpPr txBox="1"/>
          <p:nvPr/>
        </p:nvSpPr>
        <p:spPr>
          <a:xfrm>
            <a:off x="10407650" y="4853940"/>
            <a:ext cx="4432300" cy="579120"/>
          </a:xfrm>
          <a:prstGeom prst="rect">
            <a:avLst/>
          </a:prstGeom>
          <a:noFill/>
        </p:spPr>
        <p:txBody>
          <a:bodyPr wrap="square" rtlCol="0">
            <a:spAutoFit/>
          </a:bodyPr>
          <a:p>
            <a:r>
              <a:rPr lang="en-US" altLang="zh-CN" b="1">
                <a:solidFill>
                  <a:schemeClr val="bg2">
                    <a:lumMod val="50000"/>
                  </a:schemeClr>
                </a:solidFill>
              </a:rPr>
              <a:t>2.2.2 </a:t>
            </a:r>
            <a:r>
              <a:rPr lang="zh-CN" altLang="en-US" b="1">
                <a:solidFill>
                  <a:schemeClr val="bg2">
                    <a:lumMod val="50000"/>
                  </a:schemeClr>
                </a:solidFill>
              </a:rPr>
              <a:t>项目开发方</a:t>
            </a:r>
            <a:endParaRPr lang="zh-CN" altLang="en-US" b="1">
              <a:solidFill>
                <a:schemeClr val="bg2">
                  <a:lumMod val="50000"/>
                </a:schemeClr>
              </a:solidFill>
            </a:endParaRPr>
          </a:p>
        </p:txBody>
      </p:sp>
    </p:spTree>
  </p:cSld>
  <p:clrMapOvr>
    <a:masterClrMapping/>
  </p:clrMapOvr>
  <p:transition spd="slow" advTm="3684">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zh-CN" altLang="ja-JP" dirty="0"/>
              <a:t>项目概述</a:t>
            </a:r>
            <a:endParaRPr kumimoji="1" lang="zh-CN" altLang="ja-JP"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6" name="スライド番号プレースホルダー 5"/>
          <p:cNvSpPr>
            <a:spLocks noGrp="1"/>
          </p:cNvSpPr>
          <p:nvPr>
            <p:ph type="sldNum" sz="quarter" idx="11"/>
          </p:nvPr>
        </p:nvSpPr>
        <p:spPr/>
        <p:txBody>
          <a:bodyPr/>
          <a:lstStyle/>
          <a:p>
            <a:r>
              <a:rPr lang="en-US" altLang="ja-JP" dirty="0"/>
              <a:t>2</a:t>
            </a:r>
            <a:endParaRPr lang="en-US" altLang="ja-JP" dirty="0"/>
          </a:p>
        </p:txBody>
      </p:sp>
      <p:sp>
        <p:nvSpPr>
          <p:cNvPr id="9" name="テキスト プレースホルダー 8"/>
          <p:cNvSpPr>
            <a:spLocks noGrp="1"/>
          </p:cNvSpPr>
          <p:nvPr>
            <p:ph type="body" sz="quarter" idx="15"/>
          </p:nvPr>
        </p:nvSpPr>
        <p:spPr/>
        <p:txBody>
          <a:bodyPr/>
          <a:lstStyle/>
          <a:p>
            <a:r>
              <a:rPr kumimoji="1" lang="en-US" altLang="ja-JP" dirty="0"/>
              <a:t>JAVA</a:t>
            </a:r>
            <a:endParaRPr kumimoji="1" lang="en-US" altLang="ja-JP" dirty="0"/>
          </a:p>
        </p:txBody>
      </p:sp>
      <p:sp>
        <p:nvSpPr>
          <p:cNvPr id="12" name="テキスト プレースホルダー 11"/>
          <p:cNvSpPr>
            <a:spLocks noGrp="1"/>
          </p:cNvSpPr>
          <p:nvPr>
            <p:ph type="body" sz="quarter" idx="18"/>
          </p:nvPr>
        </p:nvSpPr>
        <p:spPr/>
        <p:txBody>
          <a:bodyPr/>
          <a:lstStyle/>
          <a:p>
            <a:r>
              <a:rPr kumimoji="1" lang="ja-JP" altLang="en-US" dirty="0"/>
              <a:t>2017年7月31日</a:t>
            </a:r>
            <a:endParaRPr kumimoji="1" lang="ja-JP" altLang="en-US" dirty="0"/>
          </a:p>
        </p:txBody>
      </p:sp>
      <p:sp>
        <p:nvSpPr>
          <p:cNvPr id="13" name="テキスト プレースホルダー 12"/>
          <p:cNvSpPr>
            <a:spLocks noGrp="1"/>
          </p:cNvSpPr>
          <p:nvPr>
            <p:ph type="body" sz="quarter" idx="19"/>
          </p:nvPr>
        </p:nvSpPr>
        <p:spPr/>
        <p:txBody>
          <a:bodyPr/>
          <a:lstStyle/>
          <a:p>
            <a:r>
              <a:rPr kumimoji="1" lang="ja-JP" altLang="en-US" sz="2800" dirty="0"/>
              <a:t>完成项目的最迟期限</a:t>
            </a:r>
            <a:endParaRPr kumimoji="1" lang="ja-JP" altLang="en-US" sz="2800" dirty="0"/>
          </a:p>
        </p:txBody>
      </p:sp>
      <p:sp>
        <p:nvSpPr>
          <p:cNvPr id="16" name="テキスト プレースホルダー 15"/>
          <p:cNvSpPr>
            <a:spLocks noGrp="1"/>
          </p:cNvSpPr>
          <p:nvPr>
            <p:ph type="body" sz="quarter" idx="22"/>
          </p:nvPr>
        </p:nvSpPr>
        <p:spPr/>
        <p:txBody>
          <a:bodyPr/>
          <a:lstStyle/>
          <a:p>
            <a:r>
              <a:rPr kumimoji="1" lang="zh-CN" altLang="ja-JP" dirty="0"/>
              <a:t>项目批准者</a:t>
            </a:r>
            <a:endParaRPr kumimoji="1" lang="zh-CN" altLang="ja-JP" dirty="0"/>
          </a:p>
        </p:txBody>
      </p:sp>
      <p:sp>
        <p:nvSpPr>
          <p:cNvPr id="18" name="テキスト プレースホルダー 17"/>
          <p:cNvSpPr>
            <a:spLocks noGrp="1"/>
          </p:cNvSpPr>
          <p:nvPr>
            <p:ph type="body" sz="quarter" idx="24"/>
          </p:nvPr>
        </p:nvSpPr>
        <p:spPr/>
        <p:txBody>
          <a:bodyPr/>
          <a:lstStyle/>
          <a:p>
            <a:r>
              <a:rPr kumimoji="1" lang="ja-JP" altLang="en-US" dirty="0"/>
              <a:t>《项目可行性报告》</a:t>
            </a:r>
            <a:endParaRPr kumimoji="1" lang="ja-JP" altLang="en-US" dirty="0"/>
          </a:p>
        </p:txBody>
      </p:sp>
      <p:sp>
        <p:nvSpPr>
          <p:cNvPr id="19" name="テキスト プレースホルダー 18"/>
          <p:cNvSpPr>
            <a:spLocks noGrp="1"/>
          </p:cNvSpPr>
          <p:nvPr>
            <p:ph type="body" sz="quarter" idx="25"/>
          </p:nvPr>
        </p:nvSpPr>
        <p:spPr/>
        <p:txBody>
          <a:bodyPr/>
          <a:lstStyle/>
          <a:p>
            <a:r>
              <a:rPr kumimoji="1" lang="ja-JP" altLang="en-US" sz="2400" dirty="0"/>
              <a:t>开发过程中必要的文档</a:t>
            </a:r>
            <a:endParaRPr kumimoji="1" lang="ja-JP" altLang="en-US" sz="2400" dirty="0"/>
          </a:p>
        </p:txBody>
      </p:sp>
      <p:sp>
        <p:nvSpPr>
          <p:cNvPr id="21" name="テキスト プレースホルダー 20"/>
          <p:cNvSpPr>
            <a:spLocks noGrp="1"/>
          </p:cNvSpPr>
          <p:nvPr>
            <p:ph type="body" sz="quarter" idx="27"/>
          </p:nvPr>
        </p:nvSpPr>
        <p:spPr/>
        <p:txBody>
          <a:bodyPr/>
          <a:lstStyle/>
          <a:p>
            <a:r>
              <a:rPr lang="ja-JP" altLang="en-US" b="1" dirty="0">
                <a:sym typeface="+mn-ea"/>
              </a:rPr>
              <a:t>《项目总体计划》</a:t>
            </a:r>
            <a:endParaRPr kumimoji="1" lang="zh-CN" altLang="ja-JP" dirty="0"/>
          </a:p>
        </p:txBody>
      </p:sp>
      <p:sp>
        <p:nvSpPr>
          <p:cNvPr id="25" name="テキスト プレースホルダー 24"/>
          <p:cNvSpPr>
            <a:spLocks noGrp="1"/>
          </p:cNvSpPr>
          <p:nvPr>
            <p:ph type="body" sz="quarter" idx="31"/>
          </p:nvPr>
        </p:nvSpPr>
        <p:spPr/>
        <p:txBody>
          <a:bodyPr/>
          <a:lstStyle/>
          <a:p>
            <a:r>
              <a:rPr kumimoji="1" lang="zh-CN" altLang="ja-JP" dirty="0"/>
              <a:t>项目批准日期</a:t>
            </a:r>
            <a:endParaRPr kumimoji="1" lang="zh-CN" altLang="ja-JP" dirty="0"/>
          </a:p>
        </p:txBody>
      </p:sp>
      <p:sp>
        <p:nvSpPr>
          <p:cNvPr id="29" name="文本框 28"/>
          <p:cNvSpPr txBox="1"/>
          <p:nvPr/>
        </p:nvSpPr>
        <p:spPr>
          <a:xfrm>
            <a:off x="11903075" y="7343775"/>
            <a:ext cx="3640455" cy="579120"/>
          </a:xfrm>
          <a:prstGeom prst="rect">
            <a:avLst/>
          </a:prstGeom>
          <a:noFill/>
        </p:spPr>
        <p:txBody>
          <a:bodyPr wrap="square" rtlCol="0">
            <a:spAutoFit/>
          </a:bodyPr>
          <a:p>
            <a:r>
              <a:rPr lang="en-US" altLang="zh-CN" b="1">
                <a:solidFill>
                  <a:schemeClr val="bg2">
                    <a:lumMod val="85000"/>
                  </a:schemeClr>
                </a:solidFill>
              </a:rPr>
              <a:t>2017</a:t>
            </a:r>
            <a:r>
              <a:rPr lang="zh-CN" altLang="en-US" b="1">
                <a:solidFill>
                  <a:schemeClr val="bg2">
                    <a:lumMod val="85000"/>
                  </a:schemeClr>
                </a:solidFill>
              </a:rPr>
              <a:t>年</a:t>
            </a:r>
            <a:r>
              <a:rPr lang="en-US" altLang="zh-CN" b="1">
                <a:solidFill>
                  <a:schemeClr val="bg2">
                    <a:lumMod val="85000"/>
                  </a:schemeClr>
                </a:solidFill>
              </a:rPr>
              <a:t>3</a:t>
            </a:r>
            <a:r>
              <a:rPr lang="zh-CN" altLang="en-US" b="1">
                <a:solidFill>
                  <a:schemeClr val="bg2">
                    <a:lumMod val="85000"/>
                  </a:schemeClr>
                </a:solidFill>
              </a:rPr>
              <a:t>月</a:t>
            </a:r>
            <a:r>
              <a:rPr lang="en-US" altLang="zh-CN" b="1">
                <a:solidFill>
                  <a:schemeClr val="bg2">
                    <a:lumMod val="85000"/>
                  </a:schemeClr>
                </a:solidFill>
              </a:rPr>
              <a:t>7</a:t>
            </a:r>
            <a:r>
              <a:rPr lang="zh-CN" altLang="en-US" b="1">
                <a:solidFill>
                  <a:schemeClr val="bg2">
                    <a:lumMod val="85000"/>
                  </a:schemeClr>
                </a:solidFill>
              </a:rPr>
              <a:t>日 </a:t>
            </a:r>
            <a:endParaRPr lang="zh-CN" altLang="en-US" b="1">
              <a:solidFill>
                <a:schemeClr val="bg2">
                  <a:lumMod val="85000"/>
                </a:schemeClr>
              </a:solidFill>
            </a:endParaRPr>
          </a:p>
        </p:txBody>
      </p:sp>
      <p:sp>
        <p:nvSpPr>
          <p:cNvPr id="30" name="文本框 29"/>
          <p:cNvSpPr txBox="1"/>
          <p:nvPr/>
        </p:nvSpPr>
        <p:spPr>
          <a:xfrm>
            <a:off x="3676015" y="7346315"/>
            <a:ext cx="3733800" cy="579120"/>
          </a:xfrm>
          <a:prstGeom prst="rect">
            <a:avLst/>
          </a:prstGeom>
          <a:noFill/>
        </p:spPr>
        <p:txBody>
          <a:bodyPr wrap="square" rtlCol="0">
            <a:spAutoFit/>
          </a:bodyPr>
          <a:p>
            <a:r>
              <a:rPr lang="zh-CN" altLang="en-US" b="1">
                <a:solidFill>
                  <a:schemeClr val="bg2">
                    <a:lumMod val="85000"/>
                  </a:schemeClr>
                </a:solidFill>
              </a:rPr>
              <a:t>杨枨老师</a:t>
            </a:r>
            <a:endParaRPr lang="zh-CN" altLang="en-US" b="1">
              <a:solidFill>
                <a:schemeClr val="bg2">
                  <a:lumMod val="85000"/>
                </a:schemeClr>
              </a:solidFill>
            </a:endParaRPr>
          </a:p>
        </p:txBody>
      </p:sp>
      <p:sp>
        <p:nvSpPr>
          <p:cNvPr id="2" name="文本占位符 1"/>
          <p:cNvSpPr/>
          <p:nvPr>
            <p:ph type="body" sz="quarter" idx="16"/>
          </p:nvPr>
        </p:nvSpPr>
        <p:spPr/>
        <p:txBody>
          <a:bodyPr/>
          <a:p>
            <a:r>
              <a:rPr lang="zh-CN" altLang="en-US"/>
              <a:t>开发语言</a:t>
            </a:r>
            <a:endParaRPr lang="zh-CN" altLang="en-US"/>
          </a:p>
        </p:txBody>
      </p:sp>
    </p:spTree>
  </p:cSld>
  <p:clrMapOvr>
    <a:masterClrMapping/>
  </p:clrMapOvr>
  <p:transition spd="slow" advTm="17838">
    <p:cover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スライド番号プレースホルダー 12"/>
          <p:cNvSpPr>
            <a:spLocks noGrp="1"/>
          </p:cNvSpPr>
          <p:nvPr>
            <p:ph type="sldNum" sz="quarter" idx="4"/>
          </p:nvPr>
        </p:nvSpPr>
        <p:spPr/>
        <p:txBody>
          <a:bodyPr/>
          <a:lstStyle/>
          <a:p>
            <a:fld id="{FADD65F2-3061-4838-8922-F719F7BAC906}" type="slidenum">
              <a:rPr lang="ja-JP" altLang="en-US" smtClean="0"/>
            </a:fld>
            <a:endParaRPr lang="ja-JP" altLang="en-US" dirty="0"/>
          </a:p>
        </p:txBody>
      </p:sp>
      <p:sp>
        <p:nvSpPr>
          <p:cNvPr id="15" name="矩形 14"/>
          <p:cNvSpPr/>
          <p:nvPr/>
        </p:nvSpPr>
        <p:spPr>
          <a:xfrm>
            <a:off x="4753792" y="7418197"/>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7" name="文本框 16"/>
          <p:cNvSpPr txBox="1"/>
          <p:nvPr/>
        </p:nvSpPr>
        <p:spPr>
          <a:xfrm>
            <a:off x="2426970" y="3484880"/>
            <a:ext cx="4768850" cy="1097280"/>
          </a:xfrm>
          <a:prstGeom prst="rect">
            <a:avLst/>
          </a:prstGeom>
          <a:noFill/>
        </p:spPr>
        <p:txBody>
          <a:bodyPr wrap="square" rtlCol="0">
            <a:spAutoFit/>
          </a:bodyPr>
          <a:p>
            <a:r>
              <a:rPr lang="zh-CN" altLang="en-US" sz="6600">
                <a:solidFill>
                  <a:schemeClr val="bg2">
                    <a:lumMod val="50000"/>
                  </a:schemeClr>
                </a:solidFill>
              </a:rPr>
              <a:t>3 实施计划</a:t>
            </a:r>
            <a:endParaRPr lang="zh-CN" altLang="en-US" sz="6600">
              <a:solidFill>
                <a:schemeClr val="bg2">
                  <a:lumMod val="50000"/>
                </a:schemeClr>
              </a:solidFill>
            </a:endParaRPr>
          </a:p>
        </p:txBody>
      </p:sp>
      <p:sp>
        <p:nvSpPr>
          <p:cNvPr id="19" name="文本框 18"/>
          <p:cNvSpPr txBox="1"/>
          <p:nvPr/>
        </p:nvSpPr>
        <p:spPr>
          <a:xfrm>
            <a:off x="8301990" y="53340"/>
            <a:ext cx="7924800" cy="12161520"/>
          </a:xfrm>
          <a:prstGeom prst="rect">
            <a:avLst/>
          </a:prstGeom>
          <a:noFill/>
        </p:spPr>
        <p:txBody>
          <a:bodyPr wrap="square" rtlCol="0">
            <a:spAutoFit/>
          </a:bodyPr>
          <a:p>
            <a:r>
              <a:rPr lang="en-US" altLang="zh-CN" sz="7200" b="1">
                <a:solidFill>
                  <a:schemeClr val="bg2">
                    <a:lumMod val="50000"/>
                  </a:schemeClr>
                </a:solidFill>
              </a:rPr>
              <a:t>3.1 </a:t>
            </a:r>
            <a:r>
              <a:rPr lang="zh-CN" altLang="en-US" sz="7200" b="1">
                <a:solidFill>
                  <a:schemeClr val="bg2">
                    <a:lumMod val="50000"/>
                  </a:schemeClr>
                </a:solidFill>
              </a:rPr>
              <a:t>工作任务的分解与人员分工</a:t>
            </a:r>
            <a:endParaRPr lang="zh-CN" altLang="en-US" sz="7200" b="1">
              <a:solidFill>
                <a:schemeClr val="bg2">
                  <a:lumMod val="50000"/>
                </a:schemeClr>
              </a:solidFill>
            </a:endParaRPr>
          </a:p>
          <a:p>
            <a:endParaRPr lang="zh-CN" altLang="en-US" sz="7200" b="1">
              <a:solidFill>
                <a:schemeClr val="bg2">
                  <a:lumMod val="50000"/>
                </a:schemeClr>
              </a:solidFill>
            </a:endParaRPr>
          </a:p>
          <a:p>
            <a:r>
              <a:rPr lang="en-US" altLang="zh-CN" sz="7200" b="1">
                <a:solidFill>
                  <a:schemeClr val="bg2">
                    <a:lumMod val="50000"/>
                  </a:schemeClr>
                </a:solidFill>
              </a:rPr>
              <a:t>3.2 </a:t>
            </a:r>
            <a:r>
              <a:rPr lang="zh-CN" altLang="en-US" sz="7200" b="1">
                <a:solidFill>
                  <a:schemeClr val="bg2">
                    <a:lumMod val="50000"/>
                  </a:schemeClr>
                </a:solidFill>
              </a:rPr>
              <a:t>组织分解结构</a:t>
            </a:r>
            <a:endParaRPr lang="zh-CN" altLang="en-US" sz="7200" b="1">
              <a:solidFill>
                <a:schemeClr val="bg2">
                  <a:lumMod val="50000"/>
                </a:schemeClr>
              </a:solidFill>
            </a:endParaRPr>
          </a:p>
          <a:p>
            <a:endParaRPr lang="zh-CN" altLang="en-US" sz="7200" b="1">
              <a:solidFill>
                <a:schemeClr val="bg2">
                  <a:lumMod val="50000"/>
                </a:schemeClr>
              </a:solidFill>
            </a:endParaRPr>
          </a:p>
          <a:p>
            <a:r>
              <a:rPr lang="en-US" altLang="zh-CN" sz="7200" b="1">
                <a:solidFill>
                  <a:schemeClr val="bg2">
                    <a:lumMod val="50000"/>
                  </a:schemeClr>
                </a:solidFill>
              </a:rPr>
              <a:t>3.3 </a:t>
            </a:r>
            <a:r>
              <a:rPr lang="zh-CN" altLang="en-US" sz="7200" b="1">
                <a:solidFill>
                  <a:schemeClr val="bg2">
                    <a:lumMod val="50000"/>
                  </a:schemeClr>
                </a:solidFill>
              </a:rPr>
              <a:t>甘特图</a:t>
            </a:r>
            <a:endParaRPr lang="zh-CN" altLang="en-US" sz="7200" b="1">
              <a:solidFill>
                <a:schemeClr val="bg2">
                  <a:lumMod val="50000"/>
                </a:schemeClr>
              </a:solidFill>
            </a:endParaRPr>
          </a:p>
          <a:p>
            <a:endParaRPr lang="zh-CN" altLang="en-US" sz="7200" b="1">
              <a:solidFill>
                <a:schemeClr val="bg2">
                  <a:lumMod val="50000"/>
                </a:schemeClr>
              </a:solidFill>
            </a:endParaRPr>
          </a:p>
          <a:p>
            <a:r>
              <a:rPr lang="en-US" altLang="zh-CN" sz="7200" b="1">
                <a:solidFill>
                  <a:schemeClr val="bg2">
                    <a:lumMod val="50000"/>
                  </a:schemeClr>
                </a:solidFill>
              </a:rPr>
              <a:t>3.4 </a:t>
            </a:r>
            <a:r>
              <a:rPr lang="zh-CN" altLang="en-US" sz="7200" b="1">
                <a:solidFill>
                  <a:schemeClr val="bg2">
                    <a:lumMod val="50000"/>
                  </a:schemeClr>
                </a:solidFill>
              </a:rPr>
              <a:t>项目预算</a:t>
            </a:r>
            <a:endParaRPr lang="zh-CN" altLang="en-US" sz="7200" b="1">
              <a:solidFill>
                <a:schemeClr val="bg2">
                  <a:lumMod val="50000"/>
                </a:schemeClr>
              </a:solidFill>
            </a:endParaRPr>
          </a:p>
          <a:p>
            <a:endParaRPr lang="zh-CN" altLang="en-US" sz="7200" b="1">
              <a:solidFill>
                <a:schemeClr val="bg2">
                  <a:lumMod val="50000"/>
                </a:schemeClr>
              </a:solidFill>
            </a:endParaRPr>
          </a:p>
          <a:p>
            <a:endParaRPr lang="zh-CN" altLang="en-US" sz="7200" b="1">
              <a:solidFill>
                <a:schemeClr val="bg2">
                  <a:lumMod val="50000"/>
                </a:schemeClr>
              </a:solidFill>
            </a:endParaRPr>
          </a:p>
          <a:p>
            <a:endParaRPr lang="zh-CN" altLang="en-US" sz="7200" b="1">
              <a:solidFill>
                <a:schemeClr val="bg2">
                  <a:lumMod val="50000"/>
                </a:schemeClr>
              </a:solidFill>
            </a:endParaRPr>
          </a:p>
        </p:txBody>
      </p:sp>
    </p:spTree>
  </p:cSld>
  <p:clrMapOvr>
    <a:masterClrMapping/>
  </p:clrMapOvr>
  <p:transition spd="slow" advTm="10222">
    <p:cover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23925" y="1362710"/>
            <a:ext cx="11557635" cy="1005840"/>
          </a:xfrm>
          <a:prstGeom prst="rect">
            <a:avLst/>
          </a:prstGeom>
          <a:noFill/>
        </p:spPr>
        <p:txBody>
          <a:bodyPr wrap="square" rtlCol="0">
            <a:spAutoFit/>
          </a:bodyPr>
          <a:p>
            <a:r>
              <a:rPr lang="en-US" altLang="zh-CN" sz="6000" b="1">
                <a:solidFill>
                  <a:schemeClr val="bg2">
                    <a:lumMod val="50000"/>
                  </a:schemeClr>
                </a:solidFill>
              </a:rPr>
              <a:t>3.1 </a:t>
            </a:r>
            <a:r>
              <a:rPr lang="zh-CN" altLang="en-US" sz="6000" b="1">
                <a:solidFill>
                  <a:schemeClr val="bg2">
                    <a:lumMod val="50000"/>
                  </a:schemeClr>
                </a:solidFill>
              </a:rPr>
              <a:t>工作任务的分解与人员分工</a:t>
            </a:r>
            <a:endParaRPr lang="zh-CN" altLang="en-US" sz="6000" b="1">
              <a:solidFill>
                <a:schemeClr val="bg2">
                  <a:lumMod val="50000"/>
                </a:schemeClr>
              </a:solidFill>
            </a:endParaRPr>
          </a:p>
        </p:txBody>
      </p:sp>
      <p:sp>
        <p:nvSpPr>
          <p:cNvPr id="8" name="文本框 7"/>
          <p:cNvSpPr txBox="1"/>
          <p:nvPr/>
        </p:nvSpPr>
        <p:spPr>
          <a:xfrm>
            <a:off x="1280160" y="5731510"/>
            <a:ext cx="5438140" cy="579120"/>
          </a:xfrm>
          <a:prstGeom prst="rect">
            <a:avLst/>
          </a:prstGeom>
          <a:noFill/>
        </p:spPr>
        <p:txBody>
          <a:bodyPr wrap="square" rtlCol="0">
            <a:spAutoFit/>
          </a:bodyPr>
          <a:p>
            <a:r>
              <a:rPr lang="zh-CN" altLang="en-US" b="1">
                <a:solidFill>
                  <a:schemeClr val="tx1">
                    <a:lumMod val="75000"/>
                    <a:lumOff val="25000"/>
                  </a:schemeClr>
                </a:solidFill>
              </a:rPr>
              <a:t>界面设计：徐佳伟、张天颖</a:t>
            </a:r>
            <a:endParaRPr lang="zh-CN" altLang="en-US" b="1">
              <a:solidFill>
                <a:schemeClr val="tx1">
                  <a:lumMod val="75000"/>
                  <a:lumOff val="25000"/>
                </a:schemeClr>
              </a:solidFill>
            </a:endParaRPr>
          </a:p>
        </p:txBody>
      </p:sp>
      <p:sp>
        <p:nvSpPr>
          <p:cNvPr id="9" name="文本框 8"/>
          <p:cNvSpPr txBox="1"/>
          <p:nvPr/>
        </p:nvSpPr>
        <p:spPr>
          <a:xfrm>
            <a:off x="1280160" y="6521450"/>
            <a:ext cx="5220970" cy="579120"/>
          </a:xfrm>
          <a:prstGeom prst="rect">
            <a:avLst/>
          </a:prstGeom>
          <a:noFill/>
        </p:spPr>
        <p:txBody>
          <a:bodyPr wrap="square" rtlCol="0">
            <a:spAutoFit/>
          </a:bodyPr>
          <a:p>
            <a:r>
              <a:rPr lang="zh-CN" altLang="en-US" b="1">
                <a:solidFill>
                  <a:schemeClr val="tx1">
                    <a:lumMod val="75000"/>
                    <a:lumOff val="25000"/>
                  </a:schemeClr>
                </a:solidFill>
              </a:rPr>
              <a:t>流程设计：张俊杰</a:t>
            </a:r>
            <a:endParaRPr lang="zh-CN" altLang="en-US" b="1">
              <a:solidFill>
                <a:schemeClr val="tx1">
                  <a:lumMod val="75000"/>
                  <a:lumOff val="25000"/>
                </a:schemeClr>
              </a:solidFill>
            </a:endParaRPr>
          </a:p>
        </p:txBody>
      </p:sp>
      <p:sp>
        <p:nvSpPr>
          <p:cNvPr id="10" name="文本框 9"/>
          <p:cNvSpPr txBox="1"/>
          <p:nvPr/>
        </p:nvSpPr>
        <p:spPr>
          <a:xfrm>
            <a:off x="1280160" y="7451090"/>
            <a:ext cx="8164195" cy="579120"/>
          </a:xfrm>
          <a:prstGeom prst="rect">
            <a:avLst/>
          </a:prstGeom>
          <a:noFill/>
        </p:spPr>
        <p:txBody>
          <a:bodyPr wrap="square" rtlCol="0">
            <a:spAutoFit/>
          </a:bodyPr>
          <a:p>
            <a:r>
              <a:rPr lang="zh-CN" altLang="en-US" b="1">
                <a:solidFill>
                  <a:schemeClr val="tx1">
                    <a:lumMod val="75000"/>
                    <a:lumOff val="25000"/>
                  </a:schemeClr>
                </a:solidFill>
              </a:rPr>
              <a:t>程序编写：张俊杰、徐佳伟、张天颖</a:t>
            </a:r>
            <a:endParaRPr lang="zh-CN" altLang="en-US" b="1">
              <a:solidFill>
                <a:schemeClr val="tx1">
                  <a:lumMod val="75000"/>
                  <a:lumOff val="25000"/>
                </a:schemeClr>
              </a:solidFill>
            </a:endParaRPr>
          </a:p>
        </p:txBody>
      </p:sp>
      <p:sp>
        <p:nvSpPr>
          <p:cNvPr id="3" name="文本框 2"/>
          <p:cNvSpPr txBox="1"/>
          <p:nvPr/>
        </p:nvSpPr>
        <p:spPr>
          <a:xfrm>
            <a:off x="9103360" y="5807710"/>
            <a:ext cx="6541770" cy="579120"/>
          </a:xfrm>
          <a:prstGeom prst="rect">
            <a:avLst/>
          </a:prstGeom>
          <a:noFill/>
        </p:spPr>
        <p:txBody>
          <a:bodyPr wrap="square" rtlCol="0">
            <a:spAutoFit/>
          </a:bodyPr>
          <a:p>
            <a:r>
              <a:rPr lang="zh-CN" altLang="en-US" b="1">
                <a:solidFill>
                  <a:schemeClr val="tx1">
                    <a:lumMod val="75000"/>
                    <a:lumOff val="25000"/>
                  </a:schemeClr>
                </a:solidFill>
              </a:rPr>
              <a:t>成本预算</a:t>
            </a:r>
            <a:r>
              <a:rPr lang="en-US" altLang="zh-CN" b="1">
                <a:solidFill>
                  <a:schemeClr val="tx1">
                    <a:lumMod val="75000"/>
                    <a:lumOff val="25000"/>
                  </a:schemeClr>
                </a:solidFill>
              </a:rPr>
              <a:t>:</a:t>
            </a:r>
            <a:r>
              <a:rPr lang="zh-CN" altLang="en-US" b="1">
                <a:solidFill>
                  <a:schemeClr val="tx1">
                    <a:lumMod val="75000"/>
                    <a:lumOff val="25000"/>
                  </a:schemeClr>
                </a:solidFill>
              </a:rPr>
              <a:t>徐佳伟</a:t>
            </a:r>
            <a:endParaRPr lang="zh-CN" altLang="en-US" b="1">
              <a:solidFill>
                <a:schemeClr val="tx1">
                  <a:lumMod val="75000"/>
                  <a:lumOff val="25000"/>
                </a:schemeClr>
              </a:solidFill>
            </a:endParaRPr>
          </a:p>
        </p:txBody>
      </p:sp>
      <p:sp>
        <p:nvSpPr>
          <p:cNvPr id="5" name="文本框 4"/>
          <p:cNvSpPr txBox="1"/>
          <p:nvPr/>
        </p:nvSpPr>
        <p:spPr>
          <a:xfrm>
            <a:off x="9103360" y="6521450"/>
            <a:ext cx="5208905" cy="579120"/>
          </a:xfrm>
          <a:prstGeom prst="rect">
            <a:avLst/>
          </a:prstGeom>
          <a:noFill/>
        </p:spPr>
        <p:txBody>
          <a:bodyPr wrap="square" rtlCol="0">
            <a:spAutoFit/>
          </a:bodyPr>
          <a:p>
            <a:r>
              <a:rPr lang="zh-CN" altLang="en-US" b="1">
                <a:solidFill>
                  <a:schemeClr val="tx1">
                    <a:lumMod val="75000"/>
                    <a:lumOff val="25000"/>
                  </a:schemeClr>
                </a:solidFill>
              </a:rPr>
              <a:t>需求分析</a:t>
            </a:r>
            <a:r>
              <a:rPr lang="en-US" altLang="zh-CN" b="1">
                <a:solidFill>
                  <a:schemeClr val="tx1">
                    <a:lumMod val="75000"/>
                    <a:lumOff val="25000"/>
                  </a:schemeClr>
                </a:solidFill>
              </a:rPr>
              <a:t>:</a:t>
            </a:r>
            <a:r>
              <a:rPr lang="zh-CN" altLang="en-US" b="1">
                <a:solidFill>
                  <a:schemeClr val="tx1">
                    <a:lumMod val="75000"/>
                    <a:lumOff val="25000"/>
                  </a:schemeClr>
                </a:solidFill>
              </a:rPr>
              <a:t>张俊杰、张天颖</a:t>
            </a:r>
            <a:endParaRPr lang="zh-CN" altLang="en-US" b="1">
              <a:solidFill>
                <a:schemeClr val="tx1">
                  <a:lumMod val="75000"/>
                  <a:lumOff val="25000"/>
                </a:schemeClr>
              </a:solidFill>
            </a:endParaRPr>
          </a:p>
        </p:txBody>
      </p:sp>
      <p:sp>
        <p:nvSpPr>
          <p:cNvPr id="12" name="文本框 11"/>
          <p:cNvSpPr txBox="1"/>
          <p:nvPr/>
        </p:nvSpPr>
        <p:spPr>
          <a:xfrm>
            <a:off x="9118600" y="7416165"/>
            <a:ext cx="4826000" cy="579120"/>
          </a:xfrm>
          <a:prstGeom prst="rect">
            <a:avLst/>
          </a:prstGeom>
          <a:noFill/>
        </p:spPr>
        <p:txBody>
          <a:bodyPr wrap="square" rtlCol="0">
            <a:spAutoFit/>
          </a:bodyPr>
          <a:p>
            <a:r>
              <a:rPr lang="zh-CN" altLang="en-US" b="1">
                <a:solidFill>
                  <a:schemeClr val="tx1">
                    <a:lumMod val="75000"/>
                    <a:lumOff val="25000"/>
                  </a:schemeClr>
                </a:solidFill>
              </a:rPr>
              <a:t>功能设计：张天颖</a:t>
            </a:r>
            <a:endParaRPr lang="zh-CN" altLang="en-US" b="1">
              <a:solidFill>
                <a:schemeClr val="tx1">
                  <a:lumMod val="75000"/>
                  <a:lumOff val="25000"/>
                </a:schemeClr>
              </a:solidFill>
            </a:endParaRPr>
          </a:p>
        </p:txBody>
      </p:sp>
    </p:spTree>
  </p:cSld>
  <p:clrMapOvr>
    <a:masterClrMapping/>
  </p:clrMapOvr>
  <p:transition spd="slow" advTm="5385">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22"/>
          </p:nvPr>
        </p:nvSpPr>
        <p:spPr/>
        <p:txBody>
          <a:bodyPr/>
          <a:lstStyle/>
          <a:p>
            <a:endParaRPr kumimoji="1" lang="ja-JP" altLang="en-US"/>
          </a:p>
        </p:txBody>
      </p:sp>
      <p:sp>
        <p:nvSpPr>
          <p:cNvPr id="3" name="テキスト プレースホルダー 2"/>
          <p:cNvSpPr>
            <a:spLocks noGrp="1"/>
          </p:cNvSpPr>
          <p:nvPr>
            <p:ph type="body" sz="quarter" idx="23"/>
          </p:nvPr>
        </p:nvSpPr>
        <p:spPr/>
        <p:txBody>
          <a:bodyPr/>
          <a:lstStyle/>
          <a:p>
            <a:endParaRPr kumimoji="1" lang="ja-JP" altLang="en-US"/>
          </a:p>
        </p:txBody>
      </p:sp>
      <p:sp>
        <p:nvSpPr>
          <p:cNvPr id="8" name="テキスト プレースホルダー 7"/>
          <p:cNvSpPr>
            <a:spLocks noGrp="1"/>
          </p:cNvSpPr>
          <p:nvPr>
            <p:ph type="body" sz="quarter" idx="16"/>
          </p:nvPr>
        </p:nvSpPr>
        <p:spPr>
          <a:xfrm>
            <a:off x="14286865" y="334010"/>
            <a:ext cx="3241040" cy="2685415"/>
          </a:xfrm>
        </p:spPr>
        <p:txBody>
          <a:bodyPr/>
          <a:lstStyle/>
          <a:p>
            <a:r>
              <a:rPr kumimoji="1" lang="en-US" altLang="ja-JP" dirty="0"/>
              <a:t>3.2</a:t>
            </a:r>
            <a:endParaRPr kumimoji="1" lang="en-US" altLang="ja-JP" dirty="0"/>
          </a:p>
        </p:txBody>
      </p:sp>
      <p:sp>
        <p:nvSpPr>
          <p:cNvPr id="10" name="テキスト プレースホルダー 9"/>
          <p:cNvSpPr>
            <a:spLocks noGrp="1"/>
          </p:cNvSpPr>
          <p:nvPr>
            <p:ph type="body" sz="quarter" idx="21"/>
          </p:nvPr>
        </p:nvSpPr>
        <p:spPr>
          <a:xfrm>
            <a:off x="11462385" y="3019425"/>
            <a:ext cx="6706870" cy="2910840"/>
          </a:xfrm>
        </p:spPr>
        <p:txBody>
          <a:bodyPr/>
          <a:lstStyle/>
          <a:p>
            <a:r>
              <a:rPr kumimoji="1" lang="en-US" altLang="ja-JP" dirty="0"/>
              <a:t>WBS</a:t>
            </a:r>
            <a:endParaRPr kumimoji="1" lang="en-US" altLang="ja-JP" dirty="0"/>
          </a:p>
          <a:p>
            <a:r>
              <a:rPr kumimoji="1" lang="zh-CN" altLang="en-US" dirty="0"/>
              <a:t>组织分解结构</a:t>
            </a:r>
            <a:r>
              <a:rPr kumimoji="1" lang="en-US" altLang="ja-JP" dirty="0"/>
              <a:t> </a:t>
            </a:r>
            <a:endParaRPr kumimoji="1" lang="ja-JP" altLang="en-US" b="1" dirty="0">
              <a:solidFill>
                <a:schemeClr val="bg2">
                  <a:lumMod val="85000"/>
                </a:schemeClr>
              </a:solidFill>
            </a:endParaRPr>
          </a:p>
        </p:txBody>
      </p:sp>
      <p:pic>
        <p:nvPicPr>
          <p:cNvPr id="11" name="图片 10"/>
          <p:cNvPicPr>
            <a:picLocks noChangeAspect="1"/>
          </p:cNvPicPr>
          <p:nvPr/>
        </p:nvPicPr>
        <p:blipFill>
          <a:blip r:embed="rId1"/>
          <a:stretch>
            <a:fillRect/>
          </a:stretch>
        </p:blipFill>
        <p:spPr>
          <a:xfrm>
            <a:off x="257175" y="735330"/>
            <a:ext cx="11837035" cy="7729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4043">
        <p:cover/>
      </p:transition>
    </mc:Choice>
    <mc:Fallback>
      <p:transition spd="slow" advTm="4043">
        <p:cov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3"/>
          </p:nvPr>
        </p:nvSpPr>
        <p:spPr/>
        <p:txBody>
          <a:bodyPr/>
          <a:lstStyle/>
          <a:p>
            <a:endParaRPr kumimoji="1" lang="ja-JP" altLang="en-US"/>
          </a:p>
        </p:txBody>
      </p:sp>
      <p:sp>
        <p:nvSpPr>
          <p:cNvPr id="3" name="テキスト プレースホルダー 2"/>
          <p:cNvSpPr>
            <a:spLocks noGrp="1"/>
          </p:cNvSpPr>
          <p:nvPr>
            <p:ph type="body" sz="quarter" idx="12"/>
          </p:nvPr>
        </p:nvSpPr>
        <p:spPr/>
        <p:txBody>
          <a:bodyPr/>
          <a:lstStyle/>
          <a:p>
            <a:endParaRPr kumimoji="1" lang="ja-JP" altLang="en-US"/>
          </a:p>
        </p:txBody>
      </p:sp>
      <p:sp>
        <p:nvSpPr>
          <p:cNvPr id="4" name="テキスト プレースホルダー 3"/>
          <p:cNvSpPr>
            <a:spLocks noGrp="1"/>
          </p:cNvSpPr>
          <p:nvPr>
            <p:ph type="body" sz="quarter" idx="19"/>
          </p:nvPr>
        </p:nvSpPr>
        <p:spPr/>
        <p:txBody>
          <a:bodyPr/>
          <a:lstStyle/>
          <a:p>
            <a:endParaRPr kumimoji="1" lang="ja-JP" altLang="en-US"/>
          </a:p>
        </p:txBody>
      </p:sp>
      <p:sp>
        <p:nvSpPr>
          <p:cNvPr id="5" name="テキスト プレースホルダー 4"/>
          <p:cNvSpPr>
            <a:spLocks noGrp="1"/>
          </p:cNvSpPr>
          <p:nvPr>
            <p:ph type="body" sz="quarter" idx="10"/>
          </p:nvPr>
        </p:nvSpPr>
        <p:spPr>
          <a:xfrm rot="16200000" flipH="1">
            <a:off x="5188868" y="-9818926"/>
            <a:ext cx="7927410" cy="18291175"/>
          </a:xfrm>
        </p:spPr>
        <p:txBody>
          <a:bodyPr/>
          <a:lstStyle/>
          <a:p>
            <a:endParaRPr kumimoji="1" lang="ja-JP" altLang="en-US"/>
          </a:p>
        </p:txBody>
      </p:sp>
      <p:sp>
        <p:nvSpPr>
          <p:cNvPr id="6" name="テキスト プレースホルダー 5"/>
          <p:cNvSpPr>
            <a:spLocks noGrp="1"/>
          </p:cNvSpPr>
          <p:nvPr>
            <p:ph type="body" sz="quarter" idx="20"/>
          </p:nvPr>
        </p:nvSpPr>
        <p:spPr/>
        <p:txBody>
          <a:bodyPr/>
          <a:lstStyle/>
          <a:p>
            <a:endParaRPr kumimoji="1" lang="ja-JP" altLang="en-US"/>
          </a:p>
        </p:txBody>
      </p:sp>
      <p:sp>
        <p:nvSpPr>
          <p:cNvPr id="7" name="テキスト プレースホルダー 6"/>
          <p:cNvSpPr>
            <a:spLocks noGrp="1"/>
          </p:cNvSpPr>
          <p:nvPr>
            <p:ph type="body" sz="quarter" idx="11"/>
          </p:nvPr>
        </p:nvSpPr>
        <p:spPr>
          <a:xfrm rot="16200000" flipH="1">
            <a:off x="4271509" y="1795554"/>
            <a:ext cx="9748158" cy="18291175"/>
          </a:xfrm>
        </p:spPr>
        <p:txBody>
          <a:bodyPr/>
          <a:lstStyle/>
          <a:p>
            <a:endParaRPr kumimoji="1" lang="ja-JP" altLang="en-US" dirty="0"/>
          </a:p>
        </p:txBody>
      </p:sp>
      <p:sp>
        <p:nvSpPr>
          <p:cNvPr id="8" name="テキスト プレースホルダー 7"/>
          <p:cNvSpPr>
            <a:spLocks noGrp="1"/>
          </p:cNvSpPr>
          <p:nvPr>
            <p:ph type="body" sz="quarter" idx="17"/>
          </p:nvPr>
        </p:nvSpPr>
        <p:spPr>
          <a:xfrm>
            <a:off x="230505" y="299720"/>
            <a:ext cx="10398125" cy="1772285"/>
          </a:xfrm>
        </p:spPr>
        <p:txBody>
          <a:bodyPr/>
          <a:lstStyle/>
          <a:p>
            <a:r>
              <a:rPr kumimoji="1" lang="en-US" altLang="ja-JP" dirty="0"/>
              <a:t>3.2 </a:t>
            </a:r>
            <a:r>
              <a:rPr kumimoji="1" lang="zh-CN" altLang="en-US" dirty="0"/>
              <a:t>项目人员</a:t>
            </a:r>
            <a:endParaRPr kumimoji="1" lang="zh-CN" altLang="en-US" dirty="0"/>
          </a:p>
        </p:txBody>
      </p:sp>
      <p:graphicFrame>
        <p:nvGraphicFramePr>
          <p:cNvPr id="12" name="表格 11"/>
          <p:cNvGraphicFramePr/>
          <p:nvPr/>
        </p:nvGraphicFramePr>
        <p:xfrm>
          <a:off x="1176655" y="2488565"/>
          <a:ext cx="15034260" cy="6847840"/>
        </p:xfrm>
        <a:graphic>
          <a:graphicData uri="http://schemas.openxmlformats.org/drawingml/2006/table">
            <a:tbl>
              <a:tblPr firstRow="1" bandRow="1">
                <a:tableStyleId>{5940675A-B579-460E-94D1-54222C63F5DA}</a:tableStyleId>
              </a:tblPr>
              <a:tblGrid>
                <a:gridCol w="3643630"/>
                <a:gridCol w="1435735"/>
                <a:gridCol w="9954895"/>
              </a:tblGrid>
              <a:tr h="599440">
                <a:tc>
                  <a:txBody>
                    <a:bodyPr/>
                    <a:p>
                      <a:pPr marL="0" indent="0" algn="ctr">
                        <a:buNone/>
                      </a:pPr>
                      <a:r>
                        <a:rPr lang="ja-JP" altLang="en-US" sz="3600" b="1" u="none">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rPr>
                        <a:t>角色</a:t>
                      </a:r>
                      <a:endParaRPr lang="zh-CN" altLang="en-US" sz="3600" b="1" u="none">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marL="0" indent="0" algn="ctr">
                        <a:buNone/>
                      </a:pPr>
                      <a:r>
                        <a:rPr lang="ja-JP" altLang="en-US" sz="3600" b="1" u="none">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rPr>
                        <a:t>人员</a:t>
                      </a:r>
                      <a:endParaRPr lang="zh-CN" altLang="en-US" sz="3600" b="1" u="none">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marL="0" indent="0" algn="ctr">
                        <a:buNone/>
                      </a:pPr>
                      <a:r>
                        <a:rPr lang="ja-JP" altLang="en-US" sz="3600" b="1" u="none">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rPr>
                        <a:t>职责</a:t>
                      </a:r>
                      <a:endParaRPr lang="zh-CN" altLang="en-US" sz="3600" b="1" u="none">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r>
              <a:tr h="2245360">
                <a:tc>
                  <a:txBody>
                    <a:bodyPr/>
                    <a:p>
                      <a:pPr marL="0" indent="0" algn="l">
                        <a:buNone/>
                      </a:pPr>
                      <a:r>
                        <a:rPr lang="ja-JP"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rPr>
                        <a:t>项目发起人；管理员</a:t>
                      </a:r>
                      <a:endParaRPr lang="zh-CN"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3600" b="0" u="none">
                          <a:latin typeface="宋体" panose="02010600030101010101" pitchFamily="2" charset="-122"/>
                          <a:ea typeface="宋体" panose="02010600030101010101" pitchFamily="2" charset="-122"/>
                          <a:cs typeface="宋体" panose="02010600030101010101" pitchFamily="2" charset="-122"/>
                        </a:rPr>
                        <a:t>杨枨老师</a:t>
                      </a:r>
                      <a:r>
                        <a:rPr lang="ja-JP" altLang="en-US" sz="3600" b="0" u="none">
                          <a:latin typeface="Calibri" panose="020F0502020204030204" charset="0"/>
                          <a:ea typeface="Calibri" panose="020F0502020204030204" charset="0"/>
                          <a:cs typeface="Calibri" panose="020F0502020204030204" charset="0"/>
                        </a:rPr>
                        <a:t> </a:t>
                      </a:r>
                      <a:endParaRPr lang="zh-CN" altLang="en-US" sz="36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rPr>
                        <a:t>支持并监督项目行动；共同审查</a:t>
                      </a:r>
                      <a:r>
                        <a:rPr lang="en-US" altLang="ja-JP" sz="3600" b="0" u="none">
                          <a:solidFill>
                            <a:srgbClr val="000000"/>
                          </a:solidFill>
                          <a:latin typeface="Arial" panose="020B0604020202020204" pitchFamily="34" charset="0"/>
                          <a:ea typeface="Arial" panose="020B0604020202020204" pitchFamily="34" charset="0"/>
                          <a:cs typeface="Arial" panose="020B0604020202020204" pitchFamily="34" charset="0"/>
                        </a:rPr>
                        <a:t>/</a:t>
                      </a:r>
                      <a:r>
                        <a:rPr lang="ja-JP"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rPr>
                        <a:t>批准项目计划；共同审查</a:t>
                      </a:r>
                      <a:r>
                        <a:rPr lang="en-US" altLang="ja-JP" sz="3600" b="0" u="none">
                          <a:solidFill>
                            <a:srgbClr val="000000"/>
                          </a:solidFill>
                          <a:latin typeface="Arial" panose="020B0604020202020204" pitchFamily="34" charset="0"/>
                          <a:ea typeface="Arial" panose="020B0604020202020204" pitchFamily="34" charset="0"/>
                          <a:cs typeface="Arial" panose="020B0604020202020204" pitchFamily="34" charset="0"/>
                        </a:rPr>
                        <a:t>/</a:t>
                      </a:r>
                      <a:r>
                        <a:rPr lang="ja-JP"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rPr>
                        <a:t>修改</a:t>
                      </a:r>
                      <a:r>
                        <a:rPr lang="en-US" altLang="ja-JP" sz="3600" b="0" u="none">
                          <a:solidFill>
                            <a:srgbClr val="000000"/>
                          </a:solidFill>
                          <a:latin typeface="Arial" panose="020B0604020202020204" pitchFamily="34" charset="0"/>
                          <a:ea typeface="Arial" panose="020B0604020202020204" pitchFamily="34" charset="0"/>
                          <a:cs typeface="Arial" panose="020B0604020202020204" pitchFamily="34" charset="0"/>
                        </a:rPr>
                        <a:t>/</a:t>
                      </a:r>
                      <a:r>
                        <a:rPr lang="ja-JP"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rPr>
                        <a:t>批准项目组提出的方针建议；评估</a:t>
                      </a:r>
                      <a:r>
                        <a:rPr lang="en-US" altLang="ja-JP" sz="3600" b="0" u="none">
                          <a:solidFill>
                            <a:srgbClr val="000000"/>
                          </a:solidFill>
                          <a:latin typeface="宋体" panose="02010600030101010101" pitchFamily="2" charset="-122"/>
                          <a:ea typeface="宋体" panose="02010600030101010101" pitchFamily="2" charset="-122"/>
                          <a:cs typeface="宋体" panose="02010600030101010101" pitchFamily="2" charset="-122"/>
                        </a:rPr>
                        <a:t>G16</a:t>
                      </a:r>
                      <a:r>
                        <a:rPr lang="ja-JP"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rPr>
                        <a:t>提供的服务，保证质量达到一定要求、及时交付。</a:t>
                      </a:r>
                      <a:endParaRPr lang="zh-CN" altLang="en-US" sz="3600" b="0" u="none">
                        <a:latin typeface="Symbol" panose="05050102010706020507" charset="0"/>
                        <a:ea typeface="Symbol" panose="05050102010706020507" charset="0"/>
                        <a:cs typeface="Symbol" panose="05050102010706020507" charset="0"/>
                      </a:endParaRPr>
                    </a:p>
                  </a:txBody>
                  <a:tcPr marL="228600" marR="0" marT="25400" marB="254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42695">
                <a:tc>
                  <a:txBody>
                    <a:bodyPr/>
                    <a:p>
                      <a:pPr marL="0" indent="0" algn="l">
                        <a:buNone/>
                      </a:pPr>
                      <a:r>
                        <a:rPr lang="ja-JP"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endParaRPr lang="zh-CN"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ja-JP"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rPr>
                        <a:t>张俊杰</a:t>
                      </a:r>
                      <a:endParaRPr lang="zh-CN"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2800" b="0" u="none">
                          <a:solidFill>
                            <a:srgbClr val="000000"/>
                          </a:solidFill>
                          <a:latin typeface="宋体" panose="02010600030101010101" pitchFamily="2" charset="-122"/>
                          <a:ea typeface="宋体" panose="02010600030101010101" pitchFamily="2" charset="-122"/>
                          <a:cs typeface="宋体" panose="02010600030101010101" pitchFamily="2" charset="-122"/>
                        </a:rPr>
                        <a:t>在所有组员之间协调资源的分配；制定、监督和实施项目规划和相关工作日程；组织项目进展状态会议；监控项目进展、任务完成情况；管理问题解决进展，分配优先级并监督相关校正措施实施；</a:t>
                      </a:r>
                      <a:endParaRPr lang="zh-CN" altLang="en-US" sz="2800" b="0" u="none">
                        <a:latin typeface="Symbol" panose="05050102010706020507" charset="0"/>
                        <a:ea typeface="Symbol" panose="05050102010706020507" charset="0"/>
                        <a:cs typeface="Symbol" panose="05050102010706020507" charset="0"/>
                      </a:endParaRPr>
                    </a:p>
                  </a:txBody>
                  <a:tcPr marL="228600" marR="0" marT="25400" marB="254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45360">
                <a:tc>
                  <a:txBody>
                    <a:bodyPr/>
                    <a:p>
                      <a:pPr marL="0" indent="0" algn="l">
                        <a:buNone/>
                      </a:pPr>
                      <a:r>
                        <a:rPr lang="ja-JP"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rPr>
                        <a:t>项目成员</a:t>
                      </a:r>
                      <a:endParaRPr lang="zh-CN"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rPr>
                        <a:t>徐佳伟、张天颖</a:t>
                      </a:r>
                      <a:endParaRPr lang="zh-CN"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ja-JP" altLang="en-US" sz="3600" b="0" u="none">
                          <a:solidFill>
                            <a:srgbClr val="000000"/>
                          </a:solidFill>
                          <a:latin typeface="宋体" panose="02010600030101010101" pitchFamily="2" charset="-122"/>
                          <a:ea typeface="宋体" panose="02010600030101010101" pitchFamily="2" charset="-122"/>
                          <a:cs typeface="宋体" panose="02010600030101010101" pitchFamily="2" charset="-122"/>
                        </a:rPr>
                        <a:t>为项目任务准备详细实施计划；需求分析；辅助并参与系统测试计划和测试执行工作；集成测试中发现的故障与问题的查找和解决；</a:t>
                      </a:r>
                      <a:endParaRPr lang="zh-CN" altLang="en-US" sz="3600" b="0" u="none">
                        <a:solidFill>
                          <a:srgbClr val="000000"/>
                        </a:solidFill>
                        <a:latin typeface="Symbol" panose="05050102010706020507" charset="0"/>
                        <a:ea typeface="Symbol" panose="05050102010706020507" charset="0"/>
                        <a:cs typeface="Symbol" panose="05050102010706020507" charset="0"/>
                      </a:endParaRPr>
                    </a:p>
                  </a:txBody>
                  <a:tcPr marL="266700" marR="0" marT="25400" marB="254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advTm="3484">
    <p:cover/>
  </p:transition>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第一PPT,www.1ppt.com">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1ppt.com">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ttp://www.1ppt.com">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ppt.com">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2905</Words>
  <Application>WPS 演示</Application>
  <PresentationFormat>自定义</PresentationFormat>
  <Paragraphs>341</Paragraphs>
  <Slides>24</Slides>
  <Notes>6</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24</vt:i4>
      </vt:variant>
    </vt:vector>
  </HeadingPairs>
  <TitlesOfParts>
    <vt:vector size="44" baseType="lpstr">
      <vt:lpstr>Arial</vt:lpstr>
      <vt:lpstr>宋体</vt:lpstr>
      <vt:lpstr>Wingdings</vt:lpstr>
      <vt:lpstr>Bebas Neue Bold</vt:lpstr>
      <vt:lpstr>Bebas Neue Regular</vt:lpstr>
      <vt:lpstr>Calibri</vt:lpstr>
      <vt:lpstr>Symbol</vt:lpstr>
      <vt:lpstr>Roboto</vt:lpstr>
      <vt:lpstr>Segoe Print</vt:lpstr>
      <vt:lpstr>Spica Neue</vt:lpstr>
      <vt:lpstr>微软雅黑</vt:lpstr>
      <vt:lpstr>Spica Neue</vt:lpstr>
      <vt:lpstr>Yu Mincho</vt:lpstr>
      <vt:lpstr>Spica Neue</vt:lpstr>
      <vt:lpstr>第一PPT,www.1ppt.com</vt:lpstr>
      <vt:lpstr>www.1ppt.com</vt:lpstr>
      <vt:lpstr>http://www.1ppt.com</vt:lpstr>
      <vt:lpstr>1ppt.com</vt:lpstr>
      <vt:lpstr>Aldebaran - Free Title Position</vt:lpstr>
      <vt:lpstr>Aldebaran - Contents without Footer</vt:lpstr>
      <vt:lpstr>PowerPoint 演示文稿</vt:lpstr>
      <vt:lpstr>PowerPoint 演示文稿</vt:lpstr>
      <vt:lpstr>PowerPoint 演示文稿</vt:lpstr>
      <vt:lpstr>PowerPoint 演示文稿</vt:lpstr>
      <vt:lpstr>项目概述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5、专题计划要点</vt:lpstr>
      <vt:lpstr>PowerPoint 演示文稿</vt:lpstr>
      <vt:lpstr>PowerPoint 演示文稿</vt:lpstr>
      <vt:lpstr>5.3 质量保证计划</vt:lpstr>
      <vt:lpstr>PowerPoint 演示文稿</vt:lpstr>
      <vt:lpstr>PowerPoint 演示文稿</vt:lpstr>
      <vt:lpstr>THANK YOU FOR WATCHING!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Aldebaran</dc:title>
  <dc:creator>Jun</dc:creator>
  <cp:keywords>Aldebaran</cp:keywords>
  <cp:lastModifiedBy>pc</cp:lastModifiedBy>
  <cp:revision>375</cp:revision>
  <dcterms:created xsi:type="dcterms:W3CDTF">2016-01-14T16:51:00Z</dcterms:created>
  <dcterms:modified xsi:type="dcterms:W3CDTF">2017-04-14T07:58:44Z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2052-10.1.0.6382</vt:lpwstr>
  </property>
</Properties>
</file>